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77" r:id="rId4"/>
    <p:sldId id="278" r:id="rId5"/>
    <p:sldId id="257" r:id="rId6"/>
    <p:sldId id="272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VII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ИЗБОР РЕКОНСТРУКТИВНИХ ЗАХВАТА</a:t>
            </a:r>
            <a:endParaRPr lang="en-US" b="1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ИЗБОР РЕКОНСТРУКТИВНИХ ЗАХВАТА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b="1" dirty="0"/>
              <a:t>ЗАКЉУЧАК</a:t>
            </a:r>
            <a:endParaRPr lang="en-US" dirty="0"/>
          </a:p>
          <a:p>
            <a:endParaRPr lang="sr-Cyrl-CS" b="1" u="sng" dirty="0" smtClean="0"/>
          </a:p>
          <a:p>
            <a:r>
              <a:rPr lang="sr-Cyrl-CS" b="1" u="sng" dirty="0" smtClean="0"/>
              <a:t>Емпиријски </a:t>
            </a:r>
            <a:r>
              <a:rPr lang="sr-Cyrl-CS" b="1" u="sng" dirty="0"/>
              <a:t>дошло се до закључка да јединствена метода и </a:t>
            </a:r>
            <a:r>
              <a:rPr lang="sr-Cyrl-CS" b="1" u="sng" dirty="0" err="1"/>
              <a:t>рецептура</a:t>
            </a:r>
            <a:r>
              <a:rPr lang="sr-Cyrl-CS" b="1" u="sng" dirty="0"/>
              <a:t> не постоји. Бољи пут је сагледавање резултата из прошлости, компарација и њихова анализа често нам могу указати на правилан пут и методе које смемо употребити.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ИЗБОР РЕКОНСТРУКТИВНИХ ЗАХВАТА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/>
              <a:t>Методе, реконструктивни захвати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u="sng" dirty="0"/>
              <a:t>Консолидација 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Консолидација као метод припада пасивном принципу реконструкције. Назив означава одржавање постојећег, односно затеченог стања уз неопходну техничку помоћ</a:t>
            </a:r>
            <a:r>
              <a:rPr lang="sr-Cyrl-CS" dirty="0" smtClean="0"/>
              <a:t>. Овај </a:t>
            </a:r>
            <a:r>
              <a:rPr lang="sr-Cyrl-CS" dirty="0"/>
              <a:t>метод бира се када је објекат или склоп у технички релативно </a:t>
            </a:r>
            <a:r>
              <a:rPr lang="sr-Cyrl-CS" dirty="0" smtClean="0"/>
              <a:t>добром </a:t>
            </a:r>
            <a:r>
              <a:rPr lang="sr-Cyrl-CS" dirty="0"/>
              <a:t>стању, функција или намена одговарајућа и када објекат или склоп уз мање преправке може да функционише у </a:t>
            </a:r>
            <a:r>
              <a:rPr lang="sr-Cyrl-CS" dirty="0" smtClean="0"/>
              <a:t>предстојећем </a:t>
            </a:r>
            <a:r>
              <a:rPr lang="sr-Cyrl-CS" dirty="0"/>
              <a:t>времену и простору, или је објекат у тако лошем стању да се само уз одржавање без обнове може сачувати од заборава.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ИЗБОР РЕКОНСТРУКТИВНИХ ЗАХВАТА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u="sng" dirty="0"/>
              <a:t>Конзервација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Је пасивна метода и односи се на процес техничке заштите споменика културе и у ужем смислу означава врсту радова којом се споменици остављају у стању у ком су затечени. </a:t>
            </a:r>
            <a:r>
              <a:rPr lang="sr-Cyrl-CS" dirty="0" smtClean="0"/>
              <a:t>Дакле овај </a:t>
            </a:r>
            <a:r>
              <a:rPr lang="sr-Cyrl-CS" dirty="0"/>
              <a:t>процес означава </a:t>
            </a:r>
            <a:r>
              <a:rPr lang="sr-Cyrl-CS" dirty="0" smtClean="0"/>
              <a:t>задржавање </a:t>
            </a:r>
            <a:r>
              <a:rPr lang="sr-Cyrl-CS" dirty="0"/>
              <a:t>постојећег стања без интервенција, што је практично немогуће.</a:t>
            </a:r>
            <a:endParaRPr lang="en-US" dirty="0"/>
          </a:p>
          <a:p>
            <a:r>
              <a:rPr lang="sr-Cyrl-CS" dirty="0"/>
              <a:t>	У нашем поимању конзервација одражава и став који је врло често везан са значењем речи, тако да конзервативан став није неуобичајен израз у нашој заштити.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4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ИЗБОР РЕКОНСТРУКТИВНИХ ЗАХВАТА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u="sng" dirty="0" err="1"/>
              <a:t>Анастилоза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 Је технички поступак који се примењује у пракси заштите градитељског наследја, када се оригинални делови споменика враћају на првобитно место и даје им се она функција коју су </a:t>
            </a:r>
            <a:r>
              <a:rPr lang="sr-Cyrl-CS" dirty="0" err="1"/>
              <a:t>имали.Најчешћа</a:t>
            </a:r>
            <a:r>
              <a:rPr lang="sr-Cyrl-CS" dirty="0"/>
              <a:t> примена је у археологији.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300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ИЗБОР РЕКОНСТРУКТИВНИХ ЗАХВАТА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62500" lnSpcReduction="20000"/>
          </a:bodyPr>
          <a:lstStyle/>
          <a:p>
            <a:r>
              <a:rPr lang="sr-Cyrl-CS" u="sng" dirty="0"/>
              <a:t>Рестаурација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Представља активан метод заштите и реконструкције. Она представља методолошки поступак при коме споменику додају они делови који недостају у облику који су имали. Дакле овом методом улазимо у сферу интервенција у методологији реконструкције. Али Венецијанска повеља јасно каже да се рестаурација мора зауставити тамо где почиње претпоставка.</a:t>
            </a:r>
            <a:endParaRPr lang="en-US" dirty="0"/>
          </a:p>
          <a:p>
            <a:r>
              <a:rPr lang="sr-Cyrl-CS" dirty="0"/>
              <a:t>	Ова метода сматрана је дуго непожељном због различитих приступа, а данас се може рећи да се намеће због потреба. Наиме чување од пропадања и заборава, образовни, културни значај имају велики утицај у сфери друштвених интереса, па се ова метода често користи.</a:t>
            </a:r>
            <a:endParaRPr lang="en-US" dirty="0"/>
          </a:p>
          <a:p>
            <a:r>
              <a:rPr lang="sr-Cyrl-CS" dirty="0"/>
              <a:t>	Проблеми који се јављају приликом поступка рестаурације предмет су спотицања и сукоба код стручних служби, а нарочито архитеката и археолога, јер архитекто често захтевају чисте и </a:t>
            </a:r>
            <a:r>
              <a:rPr lang="sr-Cyrl-CS" dirty="0" err="1"/>
              <a:t>доврчене</a:t>
            </a:r>
            <a:r>
              <a:rPr lang="sr-Cyrl-CS" dirty="0"/>
              <a:t> форме, док ови други захтевају јасна разграничења старо ново.</a:t>
            </a:r>
            <a:endParaRPr lang="en-US" dirty="0"/>
          </a:p>
          <a:p>
            <a:r>
              <a:rPr lang="sr-Cyrl-CS" dirty="0"/>
              <a:t>	Искуства у овом методолошком поступку су и позитивна и негативна.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ИЗБОР РЕКОНСТРУКТИВНИХ ЗАХВАТА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u="sng" dirty="0"/>
              <a:t>Реконструкција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Је термин који </a:t>
            </a:r>
            <a:r>
              <a:rPr lang="sr-Cyrl-CS" dirty="0" smtClean="0"/>
              <a:t>подразумева све </a:t>
            </a:r>
            <a:r>
              <a:rPr lang="sr-Cyrl-CS" dirty="0"/>
              <a:t>наведене методе или више њих спроведене у процесу заштите објекта и ли језгра града</a:t>
            </a:r>
            <a:r>
              <a:rPr lang="sr-Cyrl-CS" dirty="0" smtClean="0"/>
              <a:t>. Методолошки </a:t>
            </a:r>
            <a:r>
              <a:rPr lang="sr-Cyrl-CS" dirty="0"/>
              <a:t>овај термин у </a:t>
            </a:r>
            <a:r>
              <a:rPr lang="sr-Cyrl-CS" dirty="0" smtClean="0"/>
              <a:t>грађевинском </a:t>
            </a:r>
            <a:r>
              <a:rPr lang="sr-Cyrl-CS" dirty="0"/>
              <a:t>смислу означава поново </a:t>
            </a:r>
            <a:r>
              <a:rPr lang="sr-Cyrl-CS" dirty="0" smtClean="0"/>
              <a:t>грађење</a:t>
            </a:r>
            <a:r>
              <a:rPr lang="sr-Cyrl-CS" dirty="0"/>
              <a:t>, односно доградњу </a:t>
            </a:r>
            <a:r>
              <a:rPr lang="sr-Cyrl-CS" dirty="0" err="1"/>
              <a:t>девастираног</a:t>
            </a:r>
            <a:r>
              <a:rPr lang="sr-Cyrl-CS" dirty="0"/>
              <a:t> објекта и </a:t>
            </a:r>
            <a:r>
              <a:rPr lang="sr-Cyrl-CS" dirty="0" smtClean="0"/>
              <a:t>уређење </a:t>
            </a:r>
            <a:r>
              <a:rPr lang="sr-Cyrl-CS" dirty="0"/>
              <a:t>постојећег затеченог стања.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0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ИЗБОР РЕКОНСТРУКТИВНИХ ЗАХВАТА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u="sng" dirty="0"/>
              <a:t>Преструктуирање функције или </a:t>
            </a:r>
            <a:r>
              <a:rPr lang="sr-Cyrl-CS" u="sng" dirty="0" err="1"/>
              <a:t>пренамена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Представља поступак у процесу реконструкције који се често користи, јер свако време носи своје потребе и сведоци смо тога да је објектима кроз историју мењана намена у складу са потребама друштва у неком периоду.</a:t>
            </a:r>
            <a:endParaRPr lang="en-US" dirty="0"/>
          </a:p>
          <a:p>
            <a:r>
              <a:rPr lang="sr-Cyrl-CS" dirty="0"/>
              <a:t>	Овај поступак можемо сматрати пожељним и добрим јер подразумева активирање старих објеката и давање им значаја у новом времену (галерије, музеји,архиви, читаонице, итд).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ИЗБОР РЕКОНСТРУКТИВНИХ ЗАХВАТА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1800" u="sng" dirty="0"/>
              <a:t>Ревитализација</a:t>
            </a:r>
            <a:endParaRPr lang="en-US" sz="1800" dirty="0"/>
          </a:p>
          <a:p>
            <a:r>
              <a:rPr lang="sr-Cyrl-CS" sz="1800" dirty="0"/>
              <a:t> </a:t>
            </a:r>
            <a:endParaRPr lang="en-US" sz="1800" dirty="0"/>
          </a:p>
          <a:p>
            <a:r>
              <a:rPr lang="sr-Cyrl-CS" sz="1800" dirty="0"/>
              <a:t>	Подразумева све већ наведене активне методе ради враћања у живот – оживљавања заштићеног објекта или склопа. Овде се мисли на рестаурацију са или без промене намене функције, адаптацију и интерполацију.</a:t>
            </a:r>
            <a:endParaRPr lang="en-US" sz="1800" dirty="0"/>
          </a:p>
          <a:p>
            <a:r>
              <a:rPr lang="sr-Cyrl-CS" sz="1800" dirty="0"/>
              <a:t>	Подразумева се да се спроводе мере опреза када су у питању споменици културе, јер се често услед добрих жеља појави опасност уништења споменика услед ових захвата.</a:t>
            </a:r>
            <a:endParaRPr lang="en-US" sz="1800" dirty="0"/>
          </a:p>
          <a:p>
            <a:r>
              <a:rPr lang="sr-Cyrl-CS" sz="1800" dirty="0"/>
              <a:t>	Ова метода припада активној заштити.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ИЗБОР РЕКОНСТРУКТИВНИХ ЗАХВАТА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u="sng" dirty="0"/>
              <a:t>Интерполација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Као метода представља </a:t>
            </a:r>
            <a:r>
              <a:rPr lang="sr-Cyrl-CS" dirty="0" err="1"/>
              <a:t>уметање</a:t>
            </a:r>
            <a:r>
              <a:rPr lang="sr-Cyrl-CS" dirty="0"/>
              <a:t> новог објекта у старо ткиво.</a:t>
            </a:r>
            <a:endParaRPr lang="en-US" dirty="0"/>
          </a:p>
          <a:p>
            <a:r>
              <a:rPr lang="sr-Cyrl-CS" dirty="0"/>
              <a:t>Ова метода представља у ствари захтеве новог времена, технологије, начина </a:t>
            </a:r>
            <a:r>
              <a:rPr lang="sr-Cyrl-CS" dirty="0" err="1"/>
              <a:t>градјења</a:t>
            </a:r>
            <a:r>
              <a:rPr lang="sr-Cyrl-CS" dirty="0"/>
              <a:t> и захтева технологије. Ова методологија захтева изузетно осетљив приступ и анализу свега што се дешава на </a:t>
            </a:r>
            <a:r>
              <a:rPr lang="sr-Cyrl-CS" dirty="0" err="1"/>
              <a:t>одредјеном</a:t>
            </a:r>
            <a:r>
              <a:rPr lang="sr-Cyrl-CS" dirty="0"/>
              <a:t> локалитету, и захтева изузетни сензибилитет архитекте и стручњака који се баве овим проблемима јер се лако може довести до </a:t>
            </a:r>
            <a:r>
              <a:rPr lang="sr-Cyrl-CS" dirty="0" err="1"/>
              <a:t>погречних</a:t>
            </a:r>
            <a:r>
              <a:rPr lang="sr-Cyrl-CS" dirty="0"/>
              <a:t> закључака и акција.</a:t>
            </a:r>
            <a:endParaRPr lang="en-US" dirty="0"/>
          </a:p>
          <a:p>
            <a:r>
              <a:rPr lang="sr-Cyrl-CS" dirty="0"/>
              <a:t>	Дакле сагледавање-анализа као и </a:t>
            </a:r>
            <a:r>
              <a:rPr lang="sr-Cyrl-CS" dirty="0" err="1"/>
              <a:t>одредјивање</a:t>
            </a:r>
            <a:r>
              <a:rPr lang="sr-Cyrl-CS" dirty="0"/>
              <a:t> циљева и потреба путем метода које смо описали, могу довести до позитивних резултата, ако се руководе правилним и јасним циљевима.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2141</TotalTime>
  <Words>87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ИЗБОР РЕКОНСТРУКТИВНИХ ЗАХВАТА </vt:lpstr>
      <vt:lpstr>РЕКОНСТРУКЦИЈА ОБЈЕКАТА ИЗБОР РЕКОНСТРУКТИВНИХ ЗАХВАТА</vt:lpstr>
      <vt:lpstr>РЕКОНСТРУКЦИЈА ОБЈЕКАТА ИЗБОР РЕКОНСТРУКТИВНИХ ЗАХВАТА</vt:lpstr>
      <vt:lpstr>РЕКОНСТРУКЦИЈА ОБЈЕКАТА ИЗБОР РЕКОНСТРУКТИВНИХ ЗАХВАТА </vt:lpstr>
      <vt:lpstr>РЕКОНСТРУКЦИЈА ОБЈЕКАТА ИЗБОР РЕКОНСТРУКТИВНИХ ЗАХВАТА</vt:lpstr>
      <vt:lpstr>РЕКОНСТРУКЦИЈА ОБЈЕКАТА ИЗБОР РЕКОНСТРУКТИВНИХ ЗАХВАТА</vt:lpstr>
      <vt:lpstr>РЕКОНСТРУКЦИЈА ОБЈЕКАТА ИЗБОР РЕКОНСТРУКТИВНИХ ЗАХВАТА</vt:lpstr>
      <vt:lpstr>РЕКОНСТРУКЦИЈА ОБЈЕКАТА ИЗБОР РЕКОНСТРУКТИВНИХ ЗАХВАТА</vt:lpstr>
      <vt:lpstr>РЕКОНСТРУКЦИЈА ОБЈЕКАТА ИЗБОР РЕКОНСТРУКТИВНИХ ЗАХВАТА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72</cp:revision>
  <dcterms:created xsi:type="dcterms:W3CDTF">2012-12-17T09:27:09Z</dcterms:created>
  <dcterms:modified xsi:type="dcterms:W3CDTF">2020-12-08T10:55:02Z</dcterms:modified>
</cp:coreProperties>
</file>