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8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РЕКОНСТРУКЦИЈА ОБЈЕКАТА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sr-Latn-CS" b="1" dirty="0" smtClean="0"/>
              <a:t>I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CS" b="1" dirty="0" smtClean="0"/>
              <a:t>УВОДНО ПРЕДАВАЊЕ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524000"/>
            <a:ext cx="8382000" cy="4556125"/>
          </a:xfrm>
        </p:spPr>
        <p:txBody>
          <a:bodyPr>
            <a:normAutofit/>
          </a:bodyPr>
          <a:lstStyle/>
          <a:p>
            <a:pPr lvl="1"/>
            <a:r>
              <a:rPr lang="sr-Cyrl-CS" dirty="0" smtClean="0"/>
              <a:t>Кључне речи: 	</a:t>
            </a:r>
            <a:endParaRPr lang="en-US" dirty="0" smtClean="0"/>
          </a:p>
          <a:p>
            <a:pPr lvl="0"/>
            <a:r>
              <a:rPr lang="sr-Cyrl-CS" dirty="0" smtClean="0"/>
              <a:t>Старо градско језгро</a:t>
            </a:r>
            <a:endParaRPr lang="en-US" dirty="0" smtClean="0"/>
          </a:p>
          <a:p>
            <a:pPr lvl="0"/>
            <a:r>
              <a:rPr lang="sr-Cyrl-CS" dirty="0" smtClean="0"/>
              <a:t>Методологија реконструкције</a:t>
            </a:r>
            <a:endParaRPr lang="en-US" dirty="0" smtClean="0"/>
          </a:p>
          <a:p>
            <a:pPr lvl="0"/>
            <a:r>
              <a:rPr lang="sr-Cyrl-CS" dirty="0" smtClean="0"/>
              <a:t>Избор реконструктивних захвата</a:t>
            </a:r>
            <a:endParaRPr lang="en-US" dirty="0" smtClean="0"/>
          </a:p>
          <a:p>
            <a:pPr lvl="0"/>
            <a:r>
              <a:rPr lang="sr-Cyrl-CS" dirty="0" smtClean="0"/>
              <a:t>Ревитализација</a:t>
            </a:r>
            <a:endParaRPr lang="en-US" dirty="0" smtClean="0"/>
          </a:p>
          <a:p>
            <a:pPr lvl="0"/>
            <a:r>
              <a:rPr lang="sr-Cyrl-CS" dirty="0" smtClean="0"/>
              <a:t>Нова изградња у старом ткиву</a:t>
            </a:r>
            <a:endParaRPr lang="en-US" dirty="0" smtClean="0"/>
          </a:p>
          <a:p>
            <a:pPr lvl="0"/>
            <a:r>
              <a:rPr lang="sr-Cyrl-CS" dirty="0" smtClean="0"/>
              <a:t>Уметнички аспект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b="1" dirty="0"/>
          </a:p>
        </p:txBody>
      </p:sp>
      <p:pic>
        <p:nvPicPr>
          <p:cNvPr id="6" name="Content Placeholder 5" descr="rajacke pimnic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7800" y="2514600"/>
            <a:ext cx="6286500" cy="3248025"/>
          </a:xfrm>
        </p:spPr>
      </p:pic>
      <p:sp>
        <p:nvSpPr>
          <p:cNvPr id="7" name="Rectangle 6"/>
          <p:cNvSpPr/>
          <p:nvPr/>
        </p:nvSpPr>
        <p:spPr>
          <a:xfrm>
            <a:off x="609600" y="16002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 smtClean="0"/>
              <a:t>Реконструкција </a:t>
            </a:r>
            <a:r>
              <a:rPr lang="sr-Cyrl-CS" b="1" dirty="0" smtClean="0"/>
              <a:t>Рајачких пимница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dirty="0"/>
          </a:p>
        </p:txBody>
      </p:sp>
      <p:pic>
        <p:nvPicPr>
          <p:cNvPr id="4" name="Content Placeholder 3" descr="hercegovacka-kuca-suvozidin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200" y="2357356"/>
            <a:ext cx="5676900" cy="3625137"/>
          </a:xfrm>
        </p:spPr>
      </p:pic>
      <p:sp>
        <p:nvSpPr>
          <p:cNvPr id="5" name="Rectangle 4"/>
          <p:cNvSpPr/>
          <p:nvPr/>
        </p:nvSpPr>
        <p:spPr>
          <a:xfrm>
            <a:off x="685800" y="1600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 smtClean="0"/>
              <a:t>Реконструкција </a:t>
            </a:r>
            <a:r>
              <a:rPr lang="sr-Cyrl-CS" b="1" dirty="0" smtClean="0"/>
              <a:t>старе </a:t>
            </a:r>
            <a:endParaRPr lang="sr-Cyrl-CS" b="1" dirty="0" smtClean="0"/>
          </a:p>
          <a:p>
            <a:r>
              <a:rPr lang="sr-Cyrl-CS" b="1" dirty="0" smtClean="0"/>
              <a:t> </a:t>
            </a:r>
            <a:r>
              <a:rPr lang="sr-Cyrl-CS" b="1" dirty="0" smtClean="0"/>
              <a:t>херцеговачке куће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dirty="0"/>
          </a:p>
        </p:txBody>
      </p:sp>
      <p:pic>
        <p:nvPicPr>
          <p:cNvPr id="4" name="Content Placeholder 3" descr="Crkva-kosturnica-1-300x225@2x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2362200"/>
            <a:ext cx="4899024" cy="3674268"/>
          </a:xfrm>
        </p:spPr>
      </p:pic>
      <p:sp>
        <p:nvSpPr>
          <p:cNvPr id="5" name="Rectangle 4"/>
          <p:cNvSpPr/>
          <p:nvPr/>
        </p:nvSpPr>
        <p:spPr>
          <a:xfrm>
            <a:off x="609600" y="1600200"/>
            <a:ext cx="4772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sr-Cyrl-CS" b="1" dirty="0" smtClean="0">
                <a:latin typeface="Arial" pitchFamily="34" charset="0"/>
                <a:cs typeface="Arial" pitchFamily="34" charset="0"/>
              </a:rPr>
              <a:t>Реконструкција Цркве </a:t>
            </a:r>
            <a:r>
              <a:rPr lang="sr-Cyrl-CS" b="1" dirty="0" smtClean="0">
                <a:latin typeface="Arial" pitchFamily="34" charset="0"/>
                <a:cs typeface="Arial" pitchFamily="34" charset="0"/>
              </a:rPr>
              <a:t>костурнице Жича</a:t>
            </a:r>
            <a:endParaRPr lang="sr-Cyrl-C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dirty="0"/>
          </a:p>
        </p:txBody>
      </p:sp>
      <p:pic>
        <p:nvPicPr>
          <p:cNvPr id="4" name="Content Placeholder 3" descr="Zeleznicka stanica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2590800"/>
            <a:ext cx="6977440" cy="3663156"/>
          </a:xfrm>
        </p:spPr>
      </p:pic>
      <p:sp>
        <p:nvSpPr>
          <p:cNvPr id="5" name="Rectangle 4"/>
          <p:cNvSpPr/>
          <p:nvPr/>
        </p:nvSpPr>
        <p:spPr>
          <a:xfrm>
            <a:off x="838200" y="1676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 smtClean="0"/>
              <a:t>Реконструкција зграде старе </a:t>
            </a:r>
          </a:p>
          <a:p>
            <a:r>
              <a:rPr lang="sr-Cyrl-CS" b="1" dirty="0" smtClean="0"/>
              <a:t> железничке станице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dirty="0"/>
          </a:p>
        </p:txBody>
      </p:sp>
      <p:pic>
        <p:nvPicPr>
          <p:cNvPr id="4" name="Content Placeholder 3" descr="Zeleznicka stanic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800" y="2743200"/>
            <a:ext cx="3976687" cy="2978677"/>
          </a:xfrm>
        </p:spPr>
      </p:pic>
      <p:sp>
        <p:nvSpPr>
          <p:cNvPr id="5" name="Rectangle 4"/>
          <p:cNvSpPr/>
          <p:nvPr/>
        </p:nvSpPr>
        <p:spPr>
          <a:xfrm>
            <a:off x="533400" y="1828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CS" b="1" dirty="0" smtClean="0"/>
              <a:t>Реконструкција зграде старе </a:t>
            </a:r>
          </a:p>
          <a:p>
            <a:r>
              <a:rPr lang="sr-Cyrl-CS" b="1" dirty="0" smtClean="0"/>
              <a:t> железничке станице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sr-Cyrl-CS" dirty="0" smtClean="0"/>
              <a:t>Урбана реконструкција комплексна грана архитектуре, а овом проблематиком на научним основама  бави се тек од почетка двадесетог века.</a:t>
            </a:r>
            <a:endParaRPr lang="en-US" dirty="0" smtClean="0"/>
          </a:p>
          <a:p>
            <a:r>
              <a:rPr lang="sr-Cyrl-CS" dirty="0" smtClean="0"/>
              <a:t>	 </a:t>
            </a:r>
            <a:endParaRPr lang="en-US" dirty="0" smtClean="0"/>
          </a:p>
          <a:p>
            <a:r>
              <a:rPr lang="sr-Cyrl-CS" dirty="0" smtClean="0"/>
              <a:t>Урбана реконструкција јесте новија грана архитектуре, што не значи да старе цивилизације нису изучавале и предлагале решења за очување и унапређење објеката.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 smtClean="0"/>
              <a:t>Први пут је заштита урбаног склопа и  амбијента односно ансамбла као целине потврдјена званично од стране научног скупа Атинском повељом 1931.год.</a:t>
            </a:r>
            <a:endParaRPr lang="en-US" dirty="0" smtClean="0"/>
          </a:p>
          <a:p>
            <a:r>
              <a:rPr lang="sr-Cyrl-CS" dirty="0" smtClean="0"/>
              <a:t>	До тада је заштита одређених вредности спровођена делимично – појединачно са акцентом на одређени објекат. Тек са принципима Атинске повеље почела је заштита делова града, блокова на урбаном нивоу.</a:t>
            </a:r>
            <a:endParaRPr lang="en-US" dirty="0" smtClean="0"/>
          </a:p>
          <a:p>
            <a:r>
              <a:rPr lang="sr-Cyrl-CS" dirty="0" smtClean="0"/>
              <a:t>	Градски центар као место где је настао и одакле је град почео да се шири је предмет нашег интересовања.</a:t>
            </a:r>
            <a:endParaRPr lang="en-US" dirty="0" smtClean="0"/>
          </a:p>
          <a:p>
            <a:r>
              <a:rPr lang="sr-Cyrl-C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 smtClean="0"/>
              <a:t>Проблем градских центара је постојао и раније ,али је услед модернизације и подизања стандарда била уобичајена појава занемаривања центра као целине вредне заштите или ревитализације. Овоме доприноси и економски интереси, јер је било јефтиније деловати и градити на неизградјеном земљишту по ободу градова, него се бавити проблемима центра.Ова појава била је уобичајена током шездесетих и седамдесетих година прошлог века.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/>
              <a:t>Осамдесете доносе напредак у погледу посматрања центра града. Тако да се у центрима укида моторни саобраћај, уводе пешачке зоне и штите урбани блокови и цело језгро.</a:t>
            </a:r>
            <a:endParaRPr lang="en-US" sz="2400" dirty="0" smtClean="0"/>
          </a:p>
          <a:p>
            <a:r>
              <a:rPr lang="sr-Cyrl-CS" sz="2400" dirty="0" smtClean="0"/>
              <a:t>Деведесете године доносе напредак јер се проблеми старих градова и њихових центара разматрају као глобални проблем и долази се до закључака о измештању градских индустријских зона ван центра, луке се померају, као и појаве да приобаља постају интересантна враћању у живот односно активирању као део културног наслеђа , а не индустријског.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 smtClean="0"/>
              <a:t>Дакле све ово доводи до разматрања урбане реконструкције као гране која нам приближава корене, уводи неке нове садржаје у старе објекте , даје им нови значај, и оплемењује простор који је до скора био запостављен.</a:t>
            </a:r>
            <a:endParaRPr lang="en-US" dirty="0" smtClean="0"/>
          </a:p>
          <a:p>
            <a:r>
              <a:rPr lang="sr-Cyrl-CS" dirty="0" smtClean="0"/>
              <a:t> </a:t>
            </a:r>
            <a:endParaRPr lang="en-US" dirty="0" smtClean="0"/>
          </a:p>
          <a:p>
            <a:r>
              <a:rPr lang="sr-Cyrl-CS" dirty="0" smtClean="0"/>
              <a:t>Потребно је поставити питање ко је тај ко треба да покрене иницијативу за поступке о којима говориомо? </a:t>
            </a:r>
            <a:endParaRPr lang="en-US" dirty="0" smtClean="0"/>
          </a:p>
          <a:p>
            <a:r>
              <a:rPr lang="sr-Cyrl-CS" dirty="0" smtClean="0"/>
              <a:t>Одговор је да покретач може бити свако , али су главни покретачи заводи за заштиту споменика културе јер су они надлежни испред заједнице за процес заштите.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У првој фази – фази инветаризације постојећег стања старог градског центра.</a:t>
            </a:r>
            <a:endParaRPr lang="en-US" dirty="0" smtClean="0"/>
          </a:p>
          <a:p>
            <a:r>
              <a:rPr lang="sr-Cyrl-CS" dirty="0" smtClean="0"/>
              <a:t>Друга фаза односи се на сагледавање основних проблема кроз анализу и вредновање,</a:t>
            </a:r>
            <a:endParaRPr lang="en-US" dirty="0" smtClean="0"/>
          </a:p>
          <a:p>
            <a:r>
              <a:rPr lang="sr-Cyrl-CS" dirty="0" smtClean="0"/>
              <a:t>А трећа фаза представља одабир смерница и предлога избора реконструктивних захвата.</a:t>
            </a:r>
            <a:endParaRPr lang="en-US" dirty="0" smtClean="0"/>
          </a:p>
          <a:p>
            <a:r>
              <a:rPr lang="sr-Cyrl-CS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Метода избора реконструктивних захвата не зависи само од истраживачке методологије, већ је неопходан уметнички аспект ради бољег уклапања а и као надоградња првобитним анализама.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 smtClean="0"/>
              <a:t>УВОДНО ПРЕДАВАЊЕ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524000"/>
            <a:ext cx="8001000" cy="4556125"/>
          </a:xfrm>
        </p:spPr>
        <p:txBody>
          <a:bodyPr>
            <a:normAutofit fontScale="92500" lnSpcReduction="20000"/>
          </a:bodyPr>
          <a:lstStyle/>
          <a:p>
            <a:r>
              <a:rPr lang="sr-Cyrl-CS" dirty="0" smtClean="0"/>
              <a:t>Реконструкција градских блокова целисходна је када се ради у једном даху . Но овај пут је тежи јер најчешће се појављује проблем финансирања. Није немогуће да се овакве интервенције раде и у фазама . Али је ипак добро припрему, пројекте као и циљеве имати у дугорочном плану , а приступање извођењу ако је неопходно изводити у фазама.</a:t>
            </a:r>
            <a:endParaRPr lang="en-US" dirty="0" smtClean="0"/>
          </a:p>
          <a:p>
            <a:r>
              <a:rPr lang="sr-Cyrl-CS" dirty="0" smtClean="0"/>
              <a:t> </a:t>
            </a:r>
            <a:endParaRPr lang="en-US" dirty="0" smtClean="0"/>
          </a:p>
          <a:p>
            <a:r>
              <a:rPr lang="sr-Cyrl-CS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1906</TotalTime>
  <Words>421</Words>
  <Application>Microsoft Office PowerPoint</Application>
  <PresentationFormat>On-screen Show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Trek</vt:lpstr>
      <vt:lpstr>АКАДЕМИЈА ТЕХНИЧКО – УМЕТНИЧКИХ СТРУКОВНИХ СТУДИЈА БЕОГРАД ВИСОКА ГРАЂЕВИНСКО ГЕОДЕТСКА ШКОЛА</vt:lpstr>
      <vt:lpstr>РЕКОНСТРУКЦИЈА ОБЈЕКАТА УВОДНО ПРЕДАВАЊЕ</vt:lpstr>
      <vt:lpstr>РЕКОНСТРУКЦИЈА ОБЈЕКАТА УВОДНО ПРЕДАВАЊЕ</vt:lpstr>
      <vt:lpstr>РЕКОНСТРУКЦИЈА ОБЈЕКАТА УВОДНО ПРЕДАВАЊЕ</vt:lpstr>
      <vt:lpstr>РЕКОНСТРУКЦИЈА ОБЈЕКАТА УВОДНО ПРЕДАВАЊЕ</vt:lpstr>
      <vt:lpstr>РЕКОНСТРУКЦИЈА ОБЈЕКАТА УВОДНО ПРЕДАВАЊЕ</vt:lpstr>
      <vt:lpstr>РЕКОНСТРУКЦИЈА ОБЈЕКАТА УВОДНО ПРЕДАВАЊЕ</vt:lpstr>
      <vt:lpstr>РЕКОНСТРУКЦИЈА ОБЈЕКАТА УВОДНО ПРЕДАВАЊЕ</vt:lpstr>
      <vt:lpstr>РЕКОНСТРУКЦИЈА ОБЈЕКАТА УВОДНО ПРЕДАВАЊЕ</vt:lpstr>
      <vt:lpstr>РЕКОНСТРУКЦИЈА ОБЈЕКАТА УВОДНО ПРЕДАВАЊЕ</vt:lpstr>
      <vt:lpstr>РЕКОНСТРУКЦИЈА ОБЈЕКАТА УВОДНО ПРЕДАВАЊЕ</vt:lpstr>
      <vt:lpstr>РЕКОНСТРУКЦИЈА ОБЈЕКАТА УВОДНО ПРЕДАВАЊЕ</vt:lpstr>
      <vt:lpstr>РЕКОНСТРУКЦИЈА ОБЈЕКАТА УВОДНО ПРЕДАВАЊЕ</vt:lpstr>
      <vt:lpstr>РЕКОНСТРУКЦИЈА ОБЈЕКАТА УВОДНО ПРЕДАВАЊЕ</vt:lpstr>
      <vt:lpstr>РЕКОНСТРУКЦИЈА ОБЈЕКАТА УВОДНО ПРЕДАВАЊЕ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xp</cp:lastModifiedBy>
  <cp:revision>52</cp:revision>
  <dcterms:created xsi:type="dcterms:W3CDTF">2012-12-17T09:27:09Z</dcterms:created>
  <dcterms:modified xsi:type="dcterms:W3CDTF">2020-10-19T14:07:21Z</dcterms:modified>
</cp:coreProperties>
</file>