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/>
              <a:t>I</a:t>
            </a:r>
            <a:r>
              <a:rPr lang="sr-Latn-CS" b="1" dirty="0" smtClean="0"/>
              <a:t>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О РЕКОНСТРУКЦИЈИ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556125"/>
          </a:xfrm>
        </p:spPr>
        <p:txBody>
          <a:bodyPr>
            <a:normAutofit fontScale="55000" lnSpcReduction="20000"/>
          </a:bodyPr>
          <a:lstStyle/>
          <a:p>
            <a:r>
              <a:rPr lang="sr-Cyrl-CS" dirty="0"/>
              <a:t>Са функционалног аспекта посматрамо, под појмом средишњи </a:t>
            </a:r>
            <a:r>
              <a:rPr lang="sr-Cyrl-CS" dirty="0" smtClean="0"/>
              <a:t>про</a:t>
            </a:r>
            <a:r>
              <a:rPr lang="sr-Cyrl-RS" dirty="0"/>
              <a:t>с</a:t>
            </a:r>
            <a:r>
              <a:rPr lang="sr-Cyrl-CS" dirty="0" smtClean="0"/>
              <a:t>тор </a:t>
            </a:r>
            <a:r>
              <a:rPr lang="sr-Cyrl-CS" dirty="0"/>
              <a:t>територију запослености односно </a:t>
            </a:r>
            <a:r>
              <a:rPr lang="sr-Cyrl-CS" dirty="0" smtClean="0"/>
              <a:t>простор </a:t>
            </a:r>
            <a:r>
              <a:rPr lang="sr-Cyrl-CS" dirty="0"/>
              <a:t>где је концентрација функција И централних активности најгушћа, </a:t>
            </a:r>
            <a:r>
              <a:rPr lang="sr-Cyrl-CS" dirty="0" smtClean="0"/>
              <a:t>као и </a:t>
            </a:r>
            <a:r>
              <a:rPr lang="sr-Cyrl-CS" dirty="0"/>
              <a:t>територија места најинтензивнијег унутрашњег кретања.</a:t>
            </a:r>
            <a:endParaRPr lang="en-US" dirty="0"/>
          </a:p>
          <a:p>
            <a:r>
              <a:rPr lang="sr-Cyrl-CS" dirty="0"/>
              <a:t>Сумирајући сва теоретска размишљања И посматрајући различите аспекте, можемо закључити следеће:</a:t>
            </a:r>
            <a:endParaRPr lang="en-US" dirty="0"/>
          </a:p>
          <a:p>
            <a:r>
              <a:rPr lang="sr-Cyrl-CS" dirty="0"/>
              <a:t>Градски центар се налази у тежишту свих система комуникација, односи се на територију која окупља већину </a:t>
            </a:r>
            <a:r>
              <a:rPr lang="sr-Cyrl-CS" dirty="0" smtClean="0"/>
              <a:t>опште градских </a:t>
            </a:r>
            <a:r>
              <a:rPr lang="sr-Cyrl-CS" dirty="0"/>
              <a:t>функција, углавном из области администрације и културе, политичких и друштвених структура, услужних делатности и дела занатских радњи.</a:t>
            </a:r>
            <a:endParaRPr lang="en-US" dirty="0"/>
          </a:p>
          <a:p>
            <a:r>
              <a:rPr lang="sr-Cyrl-CS" dirty="0"/>
              <a:t>Стари градски центар у историјском контексту представља територију одакле је град почео да се развија. То нам најбоље илуструју средњевековни градови, односно појам унутрашњег старог језгра и  града изван зидина (подграђа).</a:t>
            </a:r>
            <a:endParaRPr lang="en-US" dirty="0"/>
          </a:p>
          <a:p>
            <a:r>
              <a:rPr lang="sr-Cyrl-CS" dirty="0"/>
              <a:t>Топографски гледано често ћемо наићи на термине ’</a:t>
            </a:r>
            <a:r>
              <a:rPr lang="sr-Cyrl-CS" dirty="0" smtClean="0"/>
              <a:t>’горњи </a:t>
            </a:r>
            <a:r>
              <a:rPr lang="sr-Cyrl-CS" dirty="0"/>
              <a:t>град’’ и ’’доњи град’’ који означавају </a:t>
            </a:r>
            <a:r>
              <a:rPr lang="sr-Cyrl-CS" dirty="0" smtClean="0"/>
              <a:t>утврђене </a:t>
            </a:r>
            <a:r>
              <a:rPr lang="sr-Cyrl-CS" dirty="0"/>
              <a:t>градове или седишта цркве настале на узвишицама, који су се касније ширили у подножја и добијали ове називе.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4556125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/>
              <a:t>Постоје разлике у данашњим градовима и позицијама њихових </a:t>
            </a:r>
            <a:r>
              <a:rPr lang="sr-Cyrl-CS" dirty="0" err="1"/>
              <a:t>центара.Градови</a:t>
            </a:r>
            <a:r>
              <a:rPr lang="sr-Cyrl-CS" dirty="0"/>
              <a:t> који су настали у равничарским пределима имали су услова за концентрично ширење  и њихова позиција старог центра углавном је поклопљена са новим центрима (Париз, Рим – без обзира на брежуљкаст терен).</a:t>
            </a:r>
            <a:endParaRPr lang="en-US" dirty="0"/>
          </a:p>
          <a:p>
            <a:r>
              <a:rPr lang="sr-Cyrl-CS" dirty="0" err="1"/>
              <a:t>Централноевропски</a:t>
            </a:r>
            <a:r>
              <a:rPr lang="sr-Cyrl-CS" dirty="0"/>
              <a:t> градови немају тај случај већ је стари центар померен у односу на нови  (Будимпешта, Братислава, Праг, Грац, као и Београд, Загреб, Нови Сад итд), јер су њихове </a:t>
            </a:r>
            <a:r>
              <a:rPr lang="sr-Cyrl-CS" dirty="0" err="1"/>
              <a:t>тврдфјаве</a:t>
            </a:r>
            <a:r>
              <a:rPr lang="sr-Cyrl-CS" dirty="0"/>
              <a:t> остале ван данашњих центара и не смета им градска врева.</a:t>
            </a:r>
            <a:endParaRPr lang="en-US" dirty="0"/>
          </a:p>
          <a:p>
            <a:r>
              <a:rPr lang="sr-Cyrl-CS" dirty="0"/>
              <a:t>Дакле потребно је приликом данашњег објашњавања термина старог градског центра узети у обзир велики број аспеката да би се обезбедило </a:t>
            </a:r>
            <a:r>
              <a:rPr lang="sr-Cyrl-CS" dirty="0" err="1"/>
              <a:t>одредјивање</a:t>
            </a:r>
            <a:r>
              <a:rPr lang="sr-Cyrl-CS" dirty="0"/>
              <a:t> граница центра.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Стара слика Београда</a:t>
            </a:r>
          </a:p>
          <a:p>
            <a:r>
              <a:rPr lang="sr-Cyrl-CS" b="1" dirty="0" smtClean="0"/>
              <a:t> Кнез Михајлова улица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743200"/>
            <a:ext cx="5715000" cy="35623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/>
              <a:t>Појам реконструкције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Реконструкција у слободном преводу , као и </a:t>
            </a:r>
            <a:r>
              <a:rPr lang="sr-Cyrl-CS" dirty="0" err="1"/>
              <a:t>градјевинском</a:t>
            </a:r>
            <a:r>
              <a:rPr lang="sr-Cyrl-CS" dirty="0"/>
              <a:t> смислу значи  поново </a:t>
            </a:r>
            <a:r>
              <a:rPr lang="sr-Cyrl-CS" dirty="0" err="1"/>
              <a:t>градјење</a:t>
            </a:r>
            <a:r>
              <a:rPr lang="sr-Cyrl-CS" dirty="0"/>
              <a:t> или обнову без обзира да ли је у питању град или једна кућа.</a:t>
            </a:r>
            <a:endParaRPr lang="en-US" dirty="0"/>
          </a:p>
          <a:p>
            <a:r>
              <a:rPr lang="sr-Cyrl-CS" dirty="0"/>
              <a:t>Једна од дефиниција, по Мирковићу  у урбанистичком смислу дефинише овај појам као’’ санацију нездравих градских четврти, </a:t>
            </a:r>
            <a:r>
              <a:rPr lang="sr-Cyrl-CS" dirty="0" err="1"/>
              <a:t>шо</a:t>
            </a:r>
            <a:r>
              <a:rPr lang="sr-Cyrl-CS" dirty="0"/>
              <a:t> подразумева рационалније коришћење земљишта-постојеће градске територије и мреже комуналних </a:t>
            </a:r>
            <a:r>
              <a:rPr lang="sr-Cyrl-CS" dirty="0" smtClean="0"/>
              <a:t>уређаја</a:t>
            </a:r>
            <a:r>
              <a:rPr lang="sr-Cyrl-CS" dirty="0"/>
              <a:t>, већу густину насељености и број спратова кроз, </a:t>
            </a:r>
            <a:r>
              <a:rPr lang="sr-Cyrl-CS" dirty="0" smtClean="0"/>
              <a:t>кроз естетско </a:t>
            </a:r>
            <a:r>
              <a:rPr lang="sr-Cyrl-CS" dirty="0"/>
              <a:t>обликовање простора. Реконструкција такодје обухвата и проблем регулисања градске саобраћајне мреже, зоне озелењавања и рекреације, као и решавање размештаја привредно-индустријских зона, затим реорганизацију градских центара и центара културно историјског </a:t>
            </a:r>
            <a:r>
              <a:rPr lang="sr-Cyrl-CS" dirty="0" smtClean="0"/>
              <a:t>наслеђа</a:t>
            </a:r>
            <a:r>
              <a:rPr lang="sr-Cyrl-CS" dirty="0"/>
              <a:t>.’’</a:t>
            </a:r>
            <a:endParaRPr lang="en-US" dirty="0"/>
          </a:p>
          <a:p>
            <a:r>
              <a:rPr lang="sr-Cyrl-C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Наши </a:t>
            </a:r>
            <a:r>
              <a:rPr lang="sr-Cyrl-CS" dirty="0" err="1"/>
              <a:t>наследјени</a:t>
            </a:r>
            <a:r>
              <a:rPr lang="sr-Cyrl-CS" dirty="0"/>
              <a:t> градови, који су већим делом неплански остваривани данас не испуњавају неке од хигијенских услова становања и стандарда примерених времену у коме живимо. </a:t>
            </a:r>
            <a:endParaRPr lang="en-US" dirty="0"/>
          </a:p>
          <a:p>
            <a:r>
              <a:rPr lang="sr-Cyrl-CS" dirty="0"/>
              <a:t>Центри градова су места која често добијају обележја архитектонска и </a:t>
            </a:r>
            <a:r>
              <a:rPr lang="sr-Cyrl-CS" dirty="0" err="1"/>
              <a:t>и</a:t>
            </a:r>
            <a:r>
              <a:rPr lang="sr-Cyrl-CS" dirty="0"/>
              <a:t> обликовна (складан пропорционални однос, интимност ) која </a:t>
            </a:r>
            <a:r>
              <a:rPr lang="sr-Cyrl-CS" dirty="0" err="1"/>
              <a:t>завредјују</a:t>
            </a:r>
            <a:r>
              <a:rPr lang="sr-Cyrl-CS" dirty="0"/>
              <a:t> пажњу.</a:t>
            </a:r>
            <a:endParaRPr lang="en-US" dirty="0"/>
          </a:p>
          <a:p>
            <a:r>
              <a:rPr lang="sr-Cyrl-CS" dirty="0"/>
              <a:t>Овакви амбијенти имају предност по питању реконструкције и имају строго прописану методологију поступака приликом реконструктивних захвата.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Наши </a:t>
            </a:r>
            <a:r>
              <a:rPr lang="sr-Cyrl-CS" dirty="0" err="1"/>
              <a:t>наследјени</a:t>
            </a:r>
            <a:r>
              <a:rPr lang="sr-Cyrl-CS" dirty="0"/>
              <a:t> градови, који су већим делом неплански остваривани данас не испуњавају неке од хигијенских услова становања и стандарда примерених времену у коме живимо. </a:t>
            </a:r>
            <a:endParaRPr lang="en-US" dirty="0"/>
          </a:p>
          <a:p>
            <a:r>
              <a:rPr lang="sr-Cyrl-CS" dirty="0"/>
              <a:t>Центри градова су места која често добијају обележја архитектонска и </a:t>
            </a:r>
            <a:r>
              <a:rPr lang="sr-Cyrl-CS" dirty="0" err="1"/>
              <a:t>и</a:t>
            </a:r>
            <a:r>
              <a:rPr lang="sr-Cyrl-CS" dirty="0"/>
              <a:t> обликовна (складан пропорционални однос, интимност ) која </a:t>
            </a:r>
            <a:r>
              <a:rPr lang="sr-Cyrl-CS" dirty="0" err="1"/>
              <a:t>завредјују</a:t>
            </a:r>
            <a:r>
              <a:rPr lang="sr-Cyrl-CS" dirty="0"/>
              <a:t> пажњу.</a:t>
            </a:r>
            <a:endParaRPr lang="en-US" dirty="0"/>
          </a:p>
          <a:p>
            <a:r>
              <a:rPr lang="sr-Cyrl-CS" dirty="0"/>
              <a:t>Овакви амбијенти имају предност по питању реконструкције и имају строго прописану методологију поступака приликом реконструктивних захвата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dirty="0"/>
              <a:t>Да би се обезбедило избегавање  униформности, јер је сваки проблем специфичне природе, неопходно је претходно спровести све потребне анализе постојећег стања и поставити програм и циљеве који треба да задовоље услове правилне санације и обликовања реконструисаног дела, са друштвено урбанистичког аспекта, економски оправданог аспекта али је потребно обезбедити  и задовољење естетско-архитектонских критеријума.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Решењу проблема реконструкције потребно је да претходе следеће студије и анализе:</a:t>
            </a:r>
            <a:endParaRPr lang="en-US" dirty="0"/>
          </a:p>
          <a:p>
            <a:pPr lvl="0"/>
            <a:r>
              <a:rPr lang="sr-Cyrl-CS" dirty="0"/>
              <a:t>Истраживање постојећег стања</a:t>
            </a:r>
            <a:endParaRPr lang="en-US" dirty="0"/>
          </a:p>
          <a:p>
            <a:pPr lvl="0"/>
            <a:r>
              <a:rPr lang="sr-Cyrl-CS" dirty="0"/>
              <a:t>Анализе постојећег стања</a:t>
            </a:r>
            <a:endParaRPr lang="en-US" dirty="0"/>
          </a:p>
          <a:p>
            <a:pPr lvl="0"/>
            <a:r>
              <a:rPr lang="sr-Cyrl-CS" dirty="0"/>
              <a:t>Валоризација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Након тога се </a:t>
            </a:r>
            <a:r>
              <a:rPr lang="sr-Cyrl-CS" dirty="0" err="1"/>
              <a:t>одредјују</a:t>
            </a:r>
            <a:r>
              <a:rPr lang="sr-Cyrl-CS" dirty="0"/>
              <a:t>:</a:t>
            </a:r>
            <a:endParaRPr lang="en-US" dirty="0"/>
          </a:p>
          <a:p>
            <a:pPr lvl="0"/>
            <a:r>
              <a:rPr lang="sr-Cyrl-CS" dirty="0"/>
              <a:t>Узроци, услови и потреба за реконструкцијом</a:t>
            </a:r>
            <a:endParaRPr lang="en-US" dirty="0"/>
          </a:p>
          <a:p>
            <a:pPr lvl="0"/>
            <a:r>
              <a:rPr lang="sr-Cyrl-CS" dirty="0"/>
              <a:t>Проблеми саобраћаја</a:t>
            </a:r>
            <a:endParaRPr lang="en-US" dirty="0"/>
          </a:p>
          <a:p>
            <a:pPr lvl="0"/>
            <a:r>
              <a:rPr lang="sr-Cyrl-CS" dirty="0"/>
              <a:t>Смернице за обликовање и надовезивање на постојеће стање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dirty="0"/>
              <a:t>Сам </a:t>
            </a:r>
            <a:r>
              <a:rPr lang="sr-Cyrl-CS" sz="1800" dirty="0" smtClean="0"/>
              <a:t>грађевински </a:t>
            </a:r>
            <a:r>
              <a:rPr lang="sr-Cyrl-CS" sz="1800" dirty="0"/>
              <a:t>поступак </a:t>
            </a:r>
            <a:r>
              <a:rPr lang="sr-Cyrl-CS" sz="1800" dirty="0" smtClean="0"/>
              <a:t>спровођења </a:t>
            </a:r>
            <a:r>
              <a:rPr lang="sr-Cyrl-CS" sz="1800" dirty="0"/>
              <a:t>реконструкције градских центара делимо у три основне етапе:</a:t>
            </a:r>
            <a:endParaRPr lang="en-US" sz="1800" dirty="0"/>
          </a:p>
          <a:p>
            <a:pPr lvl="0"/>
            <a:r>
              <a:rPr lang="sr-Latn-RS" sz="1800" dirty="0"/>
              <a:t>I </a:t>
            </a:r>
            <a:r>
              <a:rPr lang="sr-Cyrl-CS" sz="1800" dirty="0"/>
              <a:t>етапа – чишћење, које започиње изградњом потпуно слободних градилишта или уклањањем привредних приземних објеката.</a:t>
            </a:r>
            <a:endParaRPr lang="en-US" sz="1800" dirty="0"/>
          </a:p>
          <a:p>
            <a:pPr lvl="0"/>
            <a:r>
              <a:rPr lang="sr-Latn-RS" sz="1800" dirty="0"/>
              <a:t>II </a:t>
            </a:r>
            <a:r>
              <a:rPr lang="sr-Cyrl-CS" sz="1800" dirty="0"/>
              <a:t>етапа –рушење дотрајалих стамбених зграда и изградњу нових односно доградњу постојећих.</a:t>
            </a:r>
            <a:endParaRPr lang="en-US" sz="1800" dirty="0"/>
          </a:p>
          <a:p>
            <a:pPr lvl="0"/>
            <a:r>
              <a:rPr lang="sr-Latn-RS" sz="1800" dirty="0"/>
              <a:t>III </a:t>
            </a:r>
            <a:r>
              <a:rPr lang="sr-Cyrl-CS" sz="1800" dirty="0"/>
              <a:t>етапа – рушење и адаптацију бочних крила и уклањање дворишних зграда и </a:t>
            </a:r>
            <a:r>
              <a:rPr lang="sr-Cyrl-CS" sz="1800" dirty="0" smtClean="0"/>
              <a:t>уређење </a:t>
            </a:r>
            <a:r>
              <a:rPr lang="sr-Cyrl-CS" sz="1800" dirty="0"/>
              <a:t>дворишта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Реконструкцију блокова  (који је најчешћи систем организовања у градским центрима- </a:t>
            </a:r>
            <a:r>
              <a:rPr lang="sr-Cyrl-CS" dirty="0" err="1"/>
              <a:t>језгрима</a:t>
            </a:r>
            <a:r>
              <a:rPr lang="sr-Cyrl-CS" dirty="0"/>
              <a:t> градова) можемо шематски сврстати у три система 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Затворени сyстем</a:t>
            </a:r>
            <a:endParaRPr lang="en-US" dirty="0"/>
          </a:p>
          <a:p>
            <a:pPr lvl="0"/>
            <a:r>
              <a:rPr lang="sr-Cyrl-CS" dirty="0"/>
              <a:t>Полуотворени сyстем</a:t>
            </a:r>
            <a:endParaRPr lang="en-US" dirty="0"/>
          </a:p>
          <a:p>
            <a:pPr lvl="0"/>
            <a:r>
              <a:rPr lang="sr-Cyrl-CS" dirty="0"/>
              <a:t>Отворени сyстем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Cyrl-CS" b="1" dirty="0"/>
              <a:t>Терминолошка </a:t>
            </a:r>
            <a:r>
              <a:rPr lang="sr-Cyrl-CS" b="1" dirty="0" err="1"/>
              <a:t>разјашњења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 err="1"/>
              <a:t>Ле</a:t>
            </a:r>
            <a:r>
              <a:rPr lang="sr-Cyrl-CS" dirty="0"/>
              <a:t> </a:t>
            </a:r>
            <a:r>
              <a:rPr lang="sr-Cyrl-CS" dirty="0" err="1"/>
              <a:t>Корбизије</a:t>
            </a:r>
            <a:r>
              <a:rPr lang="sr-Cyrl-CS" dirty="0"/>
              <a:t>  као један од битних теоретичара урбанизма И архитектуре </a:t>
            </a:r>
            <a:r>
              <a:rPr lang="sr-Cyrl-CS" dirty="0" err="1"/>
              <a:t>потврдјује</a:t>
            </a:r>
            <a:r>
              <a:rPr lang="sr-Cyrl-CS" dirty="0"/>
              <a:t> чињенице које данас видимо кроз своја истраживања .</a:t>
            </a:r>
            <a:endParaRPr lang="en-US" dirty="0"/>
          </a:p>
          <a:p>
            <a:r>
              <a:rPr lang="sr-Cyrl-CS" dirty="0"/>
              <a:t>Људи се враћају својој традицији, историји И да се добро осећају унутар познатог – историјског језгра. Дакле вредно чувања и заштите.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Са урбанистичког аспекта занима нас , не само дефинисање постојећег стања , већ И </a:t>
            </a:r>
            <a:r>
              <a:rPr lang="sr-Cyrl-CS" dirty="0" err="1"/>
              <a:t>одредјивање</a:t>
            </a:r>
            <a:r>
              <a:rPr lang="sr-Cyrl-CS" dirty="0"/>
              <a:t> будућег садржаја И форме средишњег простора града и центра, јер планирана реконструкција тежи за променом према садашњим и будућим потребама а у складу са стандардима.</a:t>
            </a:r>
            <a:endParaRPr lang="en-US" dirty="0"/>
          </a:p>
          <a:p>
            <a:r>
              <a:rPr lang="sr-Cyrl-CS" dirty="0"/>
              <a:t>Са привредног и просторног становишта највећа концентрација зграда и трговина у граду , највећи интензитет саобраћаја како колског тако и пешачког, као И концентрација предузећа чине ‘’срце града’’ (тхе </a:t>
            </a:r>
            <a:r>
              <a:rPr lang="sr-Cyrl-CS" dirty="0" err="1"/>
              <a:t>цоре</a:t>
            </a:r>
            <a:r>
              <a:rPr lang="sr-Cyrl-CS" dirty="0"/>
              <a:t> оф тхе </a:t>
            </a:r>
            <a:r>
              <a:rPr lang="sr-Cyrl-CS" dirty="0" err="1"/>
              <a:t>цитy</a:t>
            </a:r>
            <a:r>
              <a:rPr lang="sr-Cyrl-CS" dirty="0"/>
              <a:t>).</a:t>
            </a:r>
            <a:endParaRPr lang="en-US" dirty="0"/>
          </a:p>
          <a:p>
            <a:r>
              <a:rPr lang="sr-Cyrl-CS" dirty="0"/>
              <a:t>У </a:t>
            </a:r>
            <a:r>
              <a:rPr lang="sr-Cyrl-CS" dirty="0" err="1"/>
              <a:t>америшкој</a:t>
            </a:r>
            <a:r>
              <a:rPr lang="sr-Cyrl-CS" dirty="0"/>
              <a:t> литературе срећу се називи ‘’</a:t>
            </a:r>
            <a:r>
              <a:rPr lang="sr-Cyrl-CS" dirty="0" err="1"/>
              <a:t>Даwн</a:t>
            </a:r>
            <a:r>
              <a:rPr lang="sr-Cyrl-CS" dirty="0"/>
              <a:t> </a:t>
            </a:r>
            <a:r>
              <a:rPr lang="sr-Cyrl-CS" dirty="0" err="1"/>
              <a:t>тоwн</a:t>
            </a:r>
            <a:r>
              <a:rPr lang="sr-Cyrl-CS" dirty="0"/>
              <a:t>’’ (доњи град) , ‘’</a:t>
            </a:r>
            <a:r>
              <a:rPr lang="sr-Cyrl-CS" dirty="0" err="1"/>
              <a:t>Централ</a:t>
            </a:r>
            <a:r>
              <a:rPr lang="sr-Cyrl-CS" dirty="0"/>
              <a:t> </a:t>
            </a:r>
            <a:r>
              <a:rPr lang="sr-Cyrl-CS" dirty="0" err="1"/>
              <a:t>бусинесс</a:t>
            </a:r>
            <a:r>
              <a:rPr lang="sr-Cyrl-CS" dirty="0"/>
              <a:t> </a:t>
            </a:r>
            <a:r>
              <a:rPr lang="sr-Cyrl-CS" dirty="0" err="1"/>
              <a:t>дистрицт</a:t>
            </a:r>
            <a:r>
              <a:rPr lang="sr-Cyrl-CS" dirty="0"/>
              <a:t>’’ ЦБД (пословни центар) И ‘’</a:t>
            </a:r>
            <a:r>
              <a:rPr lang="sr-Cyrl-CS" dirty="0" err="1"/>
              <a:t>Цоре</a:t>
            </a:r>
            <a:r>
              <a:rPr lang="sr-Cyrl-CS" dirty="0"/>
              <a:t>’’ (срце града).</a:t>
            </a:r>
            <a:endParaRPr lang="en-US" dirty="0"/>
          </a:p>
          <a:p>
            <a:r>
              <a:rPr lang="sr-Cyrl-CS" dirty="0"/>
              <a:t>У енглеској литературе налазимо ‘’</a:t>
            </a:r>
            <a:r>
              <a:rPr lang="sr-Cyrl-CS" dirty="0" err="1"/>
              <a:t>Цитy</a:t>
            </a:r>
            <a:r>
              <a:rPr lang="sr-Cyrl-CS" dirty="0"/>
              <a:t>’’, ‘’</a:t>
            </a:r>
            <a:r>
              <a:rPr lang="sr-Cyrl-CS" dirty="0" err="1"/>
              <a:t>Централ</a:t>
            </a:r>
            <a:r>
              <a:rPr lang="sr-Cyrl-CS" dirty="0"/>
              <a:t> </a:t>
            </a:r>
            <a:r>
              <a:rPr lang="sr-Cyrl-CS" dirty="0" err="1"/>
              <a:t>ареа</a:t>
            </a:r>
            <a:r>
              <a:rPr lang="sr-Cyrl-CS" dirty="0"/>
              <a:t>’’ (централна територија) , ‘’</a:t>
            </a:r>
            <a:r>
              <a:rPr lang="sr-Cyrl-CS" dirty="0" err="1"/>
              <a:t>Иннер</a:t>
            </a:r>
            <a:r>
              <a:rPr lang="sr-Cyrl-CS" dirty="0"/>
              <a:t> </a:t>
            </a:r>
            <a:r>
              <a:rPr lang="sr-Cyrl-CS" dirty="0" err="1"/>
              <a:t>тоwн</a:t>
            </a:r>
            <a:r>
              <a:rPr lang="sr-Cyrl-CS" dirty="0"/>
              <a:t>’’ (унутрашњи град).</a:t>
            </a:r>
            <a:endParaRPr lang="en-US" dirty="0"/>
          </a:p>
          <a:p>
            <a:r>
              <a:rPr lang="sr-Cyrl-CS" dirty="0"/>
              <a:t>У Немачкој се користи ‘’</a:t>
            </a:r>
            <a:r>
              <a:rPr lang="sr-Cyrl-CS" dirty="0" err="1"/>
              <a:t>Керн</a:t>
            </a:r>
            <a:r>
              <a:rPr lang="sr-Cyrl-CS" dirty="0"/>
              <a:t>’’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О РЕКОНСТРУКЦИЈИ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Са функционално-просторног становишта у језгру града препознајемо простор у коме се преплићу главни правци комуникација, мреже снабдевања, информација, место где је становништво најактивније , центар </a:t>
            </a:r>
            <a:r>
              <a:rPr lang="sr-Cyrl-CS" dirty="0" err="1"/>
              <a:t>догадјања</a:t>
            </a:r>
            <a:r>
              <a:rPr lang="sr-Cyrl-CS" dirty="0"/>
              <a:t> И у коме срце И ум постају </a:t>
            </a:r>
            <a:r>
              <a:rPr lang="sr-Cyrl-CS" dirty="0" err="1"/>
              <a:t>најактивнији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Са овог становишта у језгро града </a:t>
            </a:r>
            <a:r>
              <a:rPr lang="sr-Cyrl-CS" dirty="0" err="1"/>
              <a:t>убрајамо</a:t>
            </a:r>
            <a:r>
              <a:rPr lang="sr-Cyrl-CS" dirty="0"/>
              <a:t> :</a:t>
            </a:r>
            <a:endParaRPr lang="en-US" dirty="0"/>
          </a:p>
          <a:p>
            <a:pPr lvl="0"/>
            <a:r>
              <a:rPr lang="sr-Cyrl-CS" dirty="0" err="1"/>
              <a:t>Општетрговачки</a:t>
            </a:r>
            <a:r>
              <a:rPr lang="sr-Cyrl-CS" dirty="0"/>
              <a:t> градски центар</a:t>
            </a:r>
            <a:endParaRPr lang="en-US" dirty="0"/>
          </a:p>
          <a:p>
            <a:pPr lvl="0"/>
            <a:r>
              <a:rPr lang="sr-Cyrl-CS" dirty="0"/>
              <a:t>Административни И културно-друштвени центар,</a:t>
            </a:r>
            <a:endParaRPr lang="en-US" dirty="0"/>
          </a:p>
          <a:p>
            <a:pPr lvl="0"/>
            <a:r>
              <a:rPr lang="sr-Cyrl-CS" dirty="0"/>
              <a:t>Централну железничку станицу</a:t>
            </a:r>
            <a:endParaRPr lang="en-US" dirty="0"/>
          </a:p>
          <a:p>
            <a:pPr lvl="0"/>
            <a:r>
              <a:rPr lang="sr-Cyrl-CS" dirty="0"/>
              <a:t>Место у коме се сливају све комуникационе трасе.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Све горе наведено чини композициону концепцију града.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1932</TotalTime>
  <Words>658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  <vt:lpstr>РЕКОНСТРУКЦИЈА ОБЈЕКАТА О РЕКОНСТРУКЦИЈИ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56</cp:revision>
  <dcterms:created xsi:type="dcterms:W3CDTF">2012-12-17T09:27:09Z</dcterms:created>
  <dcterms:modified xsi:type="dcterms:W3CDTF">2020-10-28T06:29:21Z</dcterms:modified>
</cp:coreProperties>
</file>