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95" r:id="rId2"/>
    <p:sldId id="308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25" r:id="rId26"/>
    <p:sldId id="34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29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2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6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4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32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4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1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7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9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0A238B3-CD81-4008-A887-68879F0A8AE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2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0A238B3-CD81-4008-A887-68879F0A8AE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17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Vektorski</a:t>
            </a:r>
            <a:r>
              <a:rPr lang="en-US" b="1" dirty="0"/>
              <a:t> </a:t>
            </a:r>
            <a:r>
              <a:rPr lang="en-US" b="1" dirty="0" err="1"/>
              <a:t>proizvod</a:t>
            </a:r>
            <a:r>
              <a:rPr lang="en-US" b="1" dirty="0"/>
              <a:t> </a:t>
            </a:r>
            <a:r>
              <a:rPr lang="en-US" b="1" dirty="0" err="1"/>
              <a:t>dva</a:t>
            </a:r>
            <a:r>
              <a:rPr lang="en-US" b="1" dirty="0"/>
              <a:t> </a:t>
            </a:r>
            <a:r>
              <a:rPr lang="en-US" b="1" dirty="0" err="1"/>
              <a:t>vektora</a:t>
            </a:r>
            <a:r>
              <a:rPr lang="en-US" b="1" dirty="0"/>
              <a:t>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Zora Aleksić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Mešoviti</a:t>
            </a:r>
            <a:r>
              <a:rPr lang="en-US" b="1" dirty="0"/>
              <a:t> </a:t>
            </a:r>
            <a:r>
              <a:rPr lang="en-US" b="1" dirty="0" err="1"/>
              <a:t>proizvod</a:t>
            </a:r>
            <a:r>
              <a:rPr lang="en-US" b="1" dirty="0"/>
              <a:t> tri </a:t>
            </a:r>
            <a:r>
              <a:rPr lang="en-US" b="1" dirty="0" err="1"/>
              <a:t>vektora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477" t="26188" r="7767" b="37169"/>
          <a:stretch/>
        </p:blipFill>
        <p:spPr>
          <a:xfrm>
            <a:off x="1097280" y="2019632"/>
            <a:ext cx="6050942" cy="240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19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Mešoviti</a:t>
            </a:r>
            <a:r>
              <a:rPr lang="en-US" b="1" dirty="0"/>
              <a:t> </a:t>
            </a:r>
            <a:r>
              <a:rPr lang="en-US" b="1" dirty="0" err="1"/>
              <a:t>proizvod</a:t>
            </a:r>
            <a:r>
              <a:rPr lang="en-US" b="1" dirty="0"/>
              <a:t> tri </a:t>
            </a:r>
            <a:r>
              <a:rPr lang="en-US" b="1" dirty="0" err="1"/>
              <a:t>vektora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885" t="23033" r="9709" b="15207"/>
          <a:stretch/>
        </p:blipFill>
        <p:spPr>
          <a:xfrm>
            <a:off x="1097280" y="1908312"/>
            <a:ext cx="5868062" cy="40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34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Mešoviti</a:t>
            </a:r>
            <a:r>
              <a:rPr lang="en-US" b="1" dirty="0"/>
              <a:t> </a:t>
            </a:r>
            <a:r>
              <a:rPr lang="en-US" b="1" dirty="0" err="1"/>
              <a:t>proizvod</a:t>
            </a:r>
            <a:r>
              <a:rPr lang="en-US" b="1" dirty="0"/>
              <a:t> tri </a:t>
            </a:r>
            <a:r>
              <a:rPr lang="en-US" b="1" dirty="0" err="1"/>
              <a:t>vektora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966" t="24247" r="11752" b="34135"/>
          <a:stretch/>
        </p:blipFill>
        <p:spPr>
          <a:xfrm>
            <a:off x="1097280" y="2107096"/>
            <a:ext cx="5780598" cy="272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55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Osobine</a:t>
            </a:r>
            <a:r>
              <a:rPr lang="en-US" b="1" dirty="0"/>
              <a:t> </a:t>
            </a:r>
            <a:r>
              <a:rPr lang="en-US" b="1" dirty="0" err="1"/>
              <a:t>mešovitog</a:t>
            </a:r>
            <a:r>
              <a:rPr lang="en-US" b="1" dirty="0"/>
              <a:t> </a:t>
            </a:r>
            <a:r>
              <a:rPr lang="en-US" b="1" dirty="0" err="1"/>
              <a:t>proizvoda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965" t="20971" r="12671" b="15571"/>
          <a:stretch/>
        </p:blipFill>
        <p:spPr>
          <a:xfrm>
            <a:off x="1097280" y="1932167"/>
            <a:ext cx="5709037" cy="415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32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478" t="25096" r="10525" b="19939"/>
          <a:stretch/>
        </p:blipFill>
        <p:spPr>
          <a:xfrm>
            <a:off x="1097280" y="2003729"/>
            <a:ext cx="5836257" cy="360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0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170" t="27402" r="19006" b="28190"/>
          <a:stretch/>
        </p:blipFill>
        <p:spPr>
          <a:xfrm>
            <a:off x="1097280" y="2099145"/>
            <a:ext cx="5200153" cy="291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46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375" t="26068" r="7972" b="13387"/>
          <a:stretch/>
        </p:blipFill>
        <p:spPr>
          <a:xfrm>
            <a:off x="1097280" y="2003729"/>
            <a:ext cx="6042992" cy="396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31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069" t="32133" r="10627" b="13387"/>
          <a:stretch/>
        </p:blipFill>
        <p:spPr>
          <a:xfrm>
            <a:off x="1097280" y="1971923"/>
            <a:ext cx="5860112" cy="357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04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090" t="20364" r="10219" b="25156"/>
          <a:stretch/>
        </p:blipFill>
        <p:spPr>
          <a:xfrm>
            <a:off x="1097280" y="2154804"/>
            <a:ext cx="5812404" cy="357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23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090" t="27887" r="7563" b="9505"/>
          <a:stretch/>
        </p:blipFill>
        <p:spPr>
          <a:xfrm>
            <a:off x="1097280" y="1924216"/>
            <a:ext cx="6019138" cy="410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8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Vektorski</a:t>
            </a:r>
            <a:r>
              <a:rPr lang="en-US" b="1" dirty="0"/>
              <a:t> </a:t>
            </a:r>
            <a:r>
              <a:rPr lang="en-US" b="1" dirty="0" err="1"/>
              <a:t>proizvod</a:t>
            </a:r>
            <a:r>
              <a:rPr lang="en-US" b="1" dirty="0"/>
              <a:t> </a:t>
            </a:r>
            <a:r>
              <a:rPr lang="en-US" b="1" dirty="0" err="1"/>
              <a:t>dva</a:t>
            </a:r>
            <a:r>
              <a:rPr lang="en-US" b="1" dirty="0"/>
              <a:t> </a:t>
            </a:r>
            <a:r>
              <a:rPr lang="en-US" b="1" dirty="0" err="1"/>
              <a:t>vektora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375" t="23276" r="9810" b="2224"/>
          <a:stretch/>
        </p:blipFill>
        <p:spPr>
          <a:xfrm>
            <a:off x="1097280" y="1816873"/>
            <a:ext cx="5446643" cy="450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69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747" t="22184" r="9198" b="16542"/>
          <a:stretch/>
        </p:blipFill>
        <p:spPr>
          <a:xfrm>
            <a:off x="1097280" y="1963972"/>
            <a:ext cx="5685183" cy="401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5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783" t="23640" r="11343" b="20182"/>
          <a:stretch/>
        </p:blipFill>
        <p:spPr>
          <a:xfrm>
            <a:off x="1097280" y="1932165"/>
            <a:ext cx="5748793" cy="368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28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272" t="22184" r="13591" b="6350"/>
          <a:stretch/>
        </p:blipFill>
        <p:spPr>
          <a:xfrm>
            <a:off x="1097281" y="1868557"/>
            <a:ext cx="5239910" cy="437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13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783" t="31405" r="7664" b="25763"/>
          <a:stretch/>
        </p:blipFill>
        <p:spPr>
          <a:xfrm>
            <a:off x="1097280" y="2091193"/>
            <a:ext cx="6035040" cy="280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67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359" t="24004" r="27998" b="50273"/>
          <a:stretch/>
        </p:blipFill>
        <p:spPr>
          <a:xfrm>
            <a:off x="1097280" y="2146852"/>
            <a:ext cx="4174435" cy="168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82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Za domaći: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294" t="39778" r="20947" b="47846"/>
          <a:stretch/>
        </p:blipFill>
        <p:spPr>
          <a:xfrm>
            <a:off x="4556098" y="387624"/>
            <a:ext cx="4961614" cy="811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988" t="46815" r="8993" b="46391"/>
          <a:stretch/>
        </p:blipFill>
        <p:spPr>
          <a:xfrm>
            <a:off x="4556098" y="1292086"/>
            <a:ext cx="5915770" cy="445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4885" t="28736" r="10934" b="10233"/>
          <a:stretch/>
        </p:blipFill>
        <p:spPr>
          <a:xfrm>
            <a:off x="4556098" y="1924216"/>
            <a:ext cx="5772647" cy="399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09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Za domaći: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988" t="44631" r="10423" b="44570"/>
          <a:stretch/>
        </p:blipFill>
        <p:spPr>
          <a:xfrm>
            <a:off x="4802589" y="508883"/>
            <a:ext cx="5804452" cy="707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4987" t="43660" r="8789" b="48696"/>
          <a:stretch/>
        </p:blipFill>
        <p:spPr>
          <a:xfrm>
            <a:off x="4738978" y="1423283"/>
            <a:ext cx="5931673" cy="5009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4783" t="40505" r="15124" b="45905"/>
          <a:stretch/>
        </p:blipFill>
        <p:spPr>
          <a:xfrm>
            <a:off x="4802589" y="1983847"/>
            <a:ext cx="5454595" cy="8905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4272" t="41840" r="12059" b="47604"/>
          <a:stretch/>
        </p:blipFill>
        <p:spPr>
          <a:xfrm>
            <a:off x="4738978" y="3021497"/>
            <a:ext cx="5732890" cy="69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4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Vektorski</a:t>
            </a:r>
            <a:r>
              <a:rPr lang="en-US" b="1" dirty="0"/>
              <a:t> </a:t>
            </a:r>
            <a:r>
              <a:rPr lang="en-US" b="1" dirty="0" err="1"/>
              <a:t>proizvod</a:t>
            </a:r>
            <a:r>
              <a:rPr lang="en-US" b="1" dirty="0"/>
              <a:t> </a:t>
            </a:r>
            <a:r>
              <a:rPr lang="en-US" b="1" dirty="0" err="1"/>
              <a:t>dva</a:t>
            </a:r>
            <a:r>
              <a:rPr lang="en-US" b="1" dirty="0"/>
              <a:t> </a:t>
            </a:r>
            <a:r>
              <a:rPr lang="en-US" b="1" dirty="0" err="1"/>
              <a:t>vektora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579" t="25946" r="6949" b="23337"/>
          <a:stretch/>
        </p:blipFill>
        <p:spPr>
          <a:xfrm>
            <a:off x="1097280" y="2107095"/>
            <a:ext cx="6106602" cy="332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08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Osobine</a:t>
            </a:r>
            <a:r>
              <a:rPr lang="en-US" b="1" dirty="0"/>
              <a:t> </a:t>
            </a:r>
            <a:r>
              <a:rPr lang="en-US" b="1" dirty="0" err="1"/>
              <a:t>vektorskog</a:t>
            </a:r>
            <a:r>
              <a:rPr lang="en-US" b="1" dirty="0"/>
              <a:t> </a:t>
            </a:r>
            <a:r>
              <a:rPr lang="en-US" b="1" dirty="0" err="1"/>
              <a:t>proizvoda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681" t="35895" r="9402" b="15450"/>
          <a:stretch/>
        </p:blipFill>
        <p:spPr>
          <a:xfrm>
            <a:off x="1097280" y="2115047"/>
            <a:ext cx="5907819" cy="318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53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Osobine</a:t>
            </a:r>
            <a:r>
              <a:rPr lang="en-US" b="1" dirty="0"/>
              <a:t> </a:t>
            </a:r>
            <a:r>
              <a:rPr lang="en-US" b="1" dirty="0" err="1"/>
              <a:t>vektorskog</a:t>
            </a:r>
            <a:r>
              <a:rPr lang="en-US" b="1" dirty="0"/>
              <a:t> </a:t>
            </a:r>
            <a:r>
              <a:rPr lang="en-US" b="1" dirty="0" err="1"/>
              <a:t>proizvoda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885" t="20242" r="6030" b="14115"/>
          <a:stretch/>
        </p:blipFill>
        <p:spPr>
          <a:xfrm>
            <a:off x="1097280" y="1852654"/>
            <a:ext cx="6154309" cy="430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1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Vektorski</a:t>
            </a:r>
            <a:r>
              <a:rPr lang="en-US" b="1" dirty="0"/>
              <a:t> </a:t>
            </a:r>
            <a:r>
              <a:rPr lang="en-US" b="1" dirty="0" err="1"/>
              <a:t>proizvod</a:t>
            </a:r>
            <a:r>
              <a:rPr lang="en-US" b="1" dirty="0"/>
              <a:t> </a:t>
            </a:r>
            <a:r>
              <a:rPr lang="en-US" b="1" dirty="0" err="1"/>
              <a:t>dva</a:t>
            </a:r>
            <a:r>
              <a:rPr lang="en-US" b="1" dirty="0"/>
              <a:t> </a:t>
            </a:r>
            <a:r>
              <a:rPr lang="en-US" b="1" dirty="0" err="1"/>
              <a:t>vektora</a:t>
            </a:r>
            <a:r>
              <a:rPr lang="en-US" b="1" dirty="0"/>
              <a:t> u </a:t>
            </a:r>
            <a:r>
              <a:rPr lang="en-US" b="1" dirty="0" err="1"/>
              <a:t>pravouglim</a:t>
            </a:r>
            <a:r>
              <a:rPr lang="en-US" b="1" dirty="0"/>
              <a:t> </a:t>
            </a:r>
            <a:r>
              <a:rPr lang="en-US" b="1" dirty="0" err="1"/>
              <a:t>koordinatama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068" t="32619" r="24932" b="22366"/>
          <a:stretch/>
        </p:blipFill>
        <p:spPr>
          <a:xfrm>
            <a:off x="1097280" y="2011680"/>
            <a:ext cx="4746929" cy="294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00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Vektorski</a:t>
            </a:r>
            <a:r>
              <a:rPr lang="en-US" b="1" dirty="0"/>
              <a:t> </a:t>
            </a:r>
            <a:r>
              <a:rPr lang="en-US" b="1" dirty="0" err="1"/>
              <a:t>proizvod</a:t>
            </a:r>
            <a:r>
              <a:rPr lang="en-US" b="1" dirty="0"/>
              <a:t> </a:t>
            </a:r>
            <a:r>
              <a:rPr lang="en-US" b="1" dirty="0" err="1"/>
              <a:t>dva</a:t>
            </a:r>
            <a:r>
              <a:rPr lang="en-US" b="1" dirty="0"/>
              <a:t> </a:t>
            </a:r>
            <a:r>
              <a:rPr lang="en-US" b="1" dirty="0" err="1"/>
              <a:t>vektora</a:t>
            </a:r>
            <a:r>
              <a:rPr lang="en-US" b="1" dirty="0"/>
              <a:t> u </a:t>
            </a:r>
            <a:r>
              <a:rPr lang="en-US" b="1" dirty="0" err="1"/>
              <a:t>pravouglim</a:t>
            </a:r>
            <a:r>
              <a:rPr lang="en-US" b="1" dirty="0"/>
              <a:t> </a:t>
            </a:r>
            <a:r>
              <a:rPr lang="en-US" b="1" dirty="0" err="1"/>
              <a:t>koordinatama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862" t="21334" r="4191" b="11446"/>
          <a:stretch/>
        </p:blipFill>
        <p:spPr>
          <a:xfrm>
            <a:off x="1097280" y="1844702"/>
            <a:ext cx="6376946" cy="440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Vektorski</a:t>
            </a:r>
            <a:r>
              <a:rPr lang="en-US" b="1" dirty="0"/>
              <a:t> </a:t>
            </a:r>
            <a:r>
              <a:rPr lang="en-US" b="1" dirty="0" err="1"/>
              <a:t>proizvod</a:t>
            </a:r>
            <a:r>
              <a:rPr lang="en-US" b="1" dirty="0"/>
              <a:t> </a:t>
            </a:r>
            <a:r>
              <a:rPr lang="en-US" b="1" dirty="0" err="1"/>
              <a:t>dva</a:t>
            </a:r>
            <a:r>
              <a:rPr lang="en-US" b="1" dirty="0"/>
              <a:t> </a:t>
            </a:r>
            <a:r>
              <a:rPr lang="en-US" b="1" dirty="0" err="1"/>
              <a:t>vektora</a:t>
            </a:r>
            <a:r>
              <a:rPr lang="en-US" b="1" dirty="0"/>
              <a:t> u </a:t>
            </a:r>
            <a:r>
              <a:rPr lang="en-US" b="1" dirty="0" err="1"/>
              <a:t>pravouglim</a:t>
            </a:r>
            <a:r>
              <a:rPr lang="en-US" b="1" dirty="0"/>
              <a:t> </a:t>
            </a:r>
            <a:r>
              <a:rPr lang="en-US" b="1" dirty="0" err="1"/>
              <a:t>koordinatama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558" t="23033" r="10219" b="27948"/>
          <a:stretch/>
        </p:blipFill>
        <p:spPr>
          <a:xfrm>
            <a:off x="1097280" y="2051437"/>
            <a:ext cx="5931673" cy="321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Mešoviti</a:t>
            </a:r>
            <a:r>
              <a:rPr lang="en-US" b="1" dirty="0"/>
              <a:t> </a:t>
            </a:r>
            <a:r>
              <a:rPr lang="en-US" b="1" dirty="0" err="1"/>
              <a:t>proizvod</a:t>
            </a:r>
            <a:r>
              <a:rPr lang="en-US" b="1" dirty="0"/>
              <a:t> tri </a:t>
            </a:r>
            <a:r>
              <a:rPr lang="en-US" b="1" dirty="0" err="1"/>
              <a:t>vektora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068" t="26067" r="5110" b="6349"/>
          <a:stretch/>
        </p:blipFill>
        <p:spPr>
          <a:xfrm>
            <a:off x="1097280" y="1820848"/>
            <a:ext cx="6289482" cy="442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152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912</TotalTime>
  <Words>88</Words>
  <Application>Microsoft Office PowerPoint</Application>
  <PresentationFormat>Widescreen</PresentationFormat>
  <Paragraphs>27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Calibri</vt:lpstr>
      <vt:lpstr>Calibri Light</vt:lpstr>
      <vt:lpstr>Retrospect</vt:lpstr>
      <vt:lpstr>Vektorski proizvod dva vektora </vt:lpstr>
      <vt:lpstr>Vektorski proizvod dva vektora </vt:lpstr>
      <vt:lpstr>Vektorski proizvod dva vektora </vt:lpstr>
      <vt:lpstr>Osobine vektorskog proizvoda </vt:lpstr>
      <vt:lpstr>Osobine vektorskog proizvoda </vt:lpstr>
      <vt:lpstr>Vektorski proizvod dva vektora u pravouglim koordinatama </vt:lpstr>
      <vt:lpstr>Vektorski proizvod dva vektora u pravouglim koordinatama </vt:lpstr>
      <vt:lpstr>Vektorski proizvod dva vektora u pravouglim koordinatama </vt:lpstr>
      <vt:lpstr>Mešoviti proizvod tri vektora </vt:lpstr>
      <vt:lpstr>Mešoviti proizvod tri vektora </vt:lpstr>
      <vt:lpstr>Mešoviti proizvod tri vektora </vt:lpstr>
      <vt:lpstr>Mešoviti proizvod tri vektora </vt:lpstr>
      <vt:lpstr>Osobine mešovitog proizvoda </vt:lpstr>
      <vt:lpstr>Rešeni zadaci</vt:lpstr>
      <vt:lpstr>Rešeni zadaci</vt:lpstr>
      <vt:lpstr>Rešeni zadaci</vt:lpstr>
      <vt:lpstr>Rešeni zadaci</vt:lpstr>
      <vt:lpstr>Rešeni zadaci</vt:lpstr>
      <vt:lpstr>Rešeni zadaci</vt:lpstr>
      <vt:lpstr>Rešeni zadaci</vt:lpstr>
      <vt:lpstr>Rešeni zadaci</vt:lpstr>
      <vt:lpstr>Rešeni zadaci</vt:lpstr>
      <vt:lpstr>Rešeni zadaci</vt:lpstr>
      <vt:lpstr>Rešeni zadaci</vt:lpstr>
      <vt:lpstr>Za domaći:</vt:lpstr>
      <vt:lpstr>Za domaći: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Tejlorova i Maklorenova formula</dc:title>
  <dc:creator>Lesa Veliki</dc:creator>
  <cp:lastModifiedBy>Lesa Veliki</cp:lastModifiedBy>
  <cp:revision>63</cp:revision>
  <dcterms:created xsi:type="dcterms:W3CDTF">2020-03-17T09:32:11Z</dcterms:created>
  <dcterms:modified xsi:type="dcterms:W3CDTF">2020-11-25T15:19:33Z</dcterms:modified>
</cp:coreProperties>
</file>