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25" r:id="rId13"/>
    <p:sldId id="326" r:id="rId14"/>
    <p:sldId id="327" r:id="rId15"/>
    <p:sldId id="328" r:id="rId16"/>
    <p:sldId id="329" r:id="rId17"/>
    <p:sldId id="330" r:id="rId18"/>
    <p:sldId id="342" r:id="rId19"/>
    <p:sldId id="341" r:id="rId20"/>
    <p:sldId id="3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ELEMENTI</a:t>
            </a:r>
            <a:r>
              <a:rPr lang="en-US" b="1" dirty="0"/>
              <a:t> </a:t>
            </a:r>
            <a:r>
              <a:rPr lang="en-US" b="1" dirty="0" err="1"/>
              <a:t>ANALITIČKE</a:t>
            </a:r>
            <a:r>
              <a:rPr lang="en-US" b="1" dirty="0"/>
              <a:t> </a:t>
            </a:r>
            <a:r>
              <a:rPr lang="en-US" b="1" dirty="0" err="1"/>
              <a:t>GEOMETRIJE</a:t>
            </a:r>
            <a:r>
              <a:rPr lang="en-US" b="1" dirty="0"/>
              <a:t> U </a:t>
            </a:r>
            <a:r>
              <a:rPr lang="en-US" b="1" dirty="0" err="1"/>
              <a:t>PROSTORU</a:t>
            </a:r>
            <a:r>
              <a:rPr lang="en-US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Uzajamni</a:t>
            </a:r>
            <a:r>
              <a:rPr lang="en-US" b="1" dirty="0"/>
              <a:t> </a:t>
            </a:r>
            <a:r>
              <a:rPr lang="en-US" b="1" dirty="0" err="1"/>
              <a:t>položaj</a:t>
            </a:r>
            <a:r>
              <a:rPr lang="en-US" b="1" dirty="0"/>
              <a:t> </a:t>
            </a:r>
            <a:r>
              <a:rPr lang="en-US" b="1" dirty="0" err="1"/>
              <a:t>dveju</a:t>
            </a:r>
            <a:r>
              <a:rPr lang="en-US" b="1" dirty="0"/>
              <a:t> </a:t>
            </a:r>
            <a:r>
              <a:rPr lang="en-US" b="1" dirty="0" err="1"/>
              <a:t>pravih</a:t>
            </a:r>
            <a:r>
              <a:rPr lang="en-US" b="1" dirty="0"/>
              <a:t> - </a:t>
            </a:r>
            <a:r>
              <a:rPr lang="en-US" b="1" dirty="0" err="1"/>
              <a:t>uslov</a:t>
            </a:r>
            <a:r>
              <a:rPr lang="en-US" b="1" dirty="0"/>
              <a:t> </a:t>
            </a:r>
            <a:r>
              <a:rPr lang="en-US" b="1" dirty="0" err="1"/>
              <a:t>normalnosti</a:t>
            </a:r>
            <a:r>
              <a:rPr lang="en-US" b="1" dirty="0"/>
              <a:t> </a:t>
            </a:r>
            <a:r>
              <a:rPr lang="en-US" b="1" dirty="0" err="1"/>
              <a:t>dveju</a:t>
            </a:r>
            <a:r>
              <a:rPr lang="en-US" b="1" dirty="0"/>
              <a:t> </a:t>
            </a:r>
            <a:r>
              <a:rPr lang="en-US" b="1" dirty="0" err="1"/>
              <a:t>pravih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94" t="22503" r="5365" b="2293"/>
          <a:stretch/>
        </p:blipFill>
        <p:spPr>
          <a:xfrm>
            <a:off x="1097280" y="1835932"/>
            <a:ext cx="5303520" cy="44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0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Uslov</a:t>
            </a:r>
            <a:r>
              <a:rPr lang="en-US" b="1" dirty="0"/>
              <a:t> </a:t>
            </a:r>
            <a:r>
              <a:rPr lang="en-US" b="1" dirty="0" err="1"/>
              <a:t>paralelnosti</a:t>
            </a:r>
            <a:r>
              <a:rPr lang="en-US" b="1" dirty="0"/>
              <a:t> </a:t>
            </a:r>
            <a:r>
              <a:rPr lang="en-US" b="1" dirty="0" err="1"/>
              <a:t>dveju</a:t>
            </a:r>
            <a:r>
              <a:rPr lang="en-US" b="1" dirty="0"/>
              <a:t> </a:t>
            </a:r>
            <a:r>
              <a:rPr lang="en-US" b="1" dirty="0" err="1"/>
              <a:t>pravih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60" t="25143" r="6002" b="4213"/>
          <a:stretch/>
        </p:blipFill>
        <p:spPr>
          <a:xfrm>
            <a:off x="1097280" y="1820849"/>
            <a:ext cx="5462546" cy="44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8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759" t="32818" r="12886" b="3733"/>
          <a:stretch/>
        </p:blipFill>
        <p:spPr>
          <a:xfrm>
            <a:off x="4800600" y="151075"/>
            <a:ext cx="5430741" cy="420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970" t="43973" r="39477" b="22324"/>
          <a:stretch/>
        </p:blipFill>
        <p:spPr>
          <a:xfrm>
            <a:off x="4800600" y="4444778"/>
            <a:ext cx="3419062" cy="22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665" t="39176" r="13946" b="34198"/>
          <a:stretch/>
        </p:blipFill>
        <p:spPr>
          <a:xfrm>
            <a:off x="4800600" y="1900362"/>
            <a:ext cx="5208104" cy="1765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076" t="19385" r="19243" b="65023"/>
          <a:stretch/>
        </p:blipFill>
        <p:spPr>
          <a:xfrm>
            <a:off x="4800600" y="3959750"/>
            <a:ext cx="4929809" cy="10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864" t="43251" r="19455" b="2416"/>
          <a:stretch/>
        </p:blipFill>
        <p:spPr>
          <a:xfrm>
            <a:off x="4800600" y="286248"/>
            <a:ext cx="4929809" cy="360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288" t="31739" r="32273" b="52549"/>
          <a:stretch/>
        </p:blipFill>
        <p:spPr>
          <a:xfrm>
            <a:off x="4800600" y="4094831"/>
            <a:ext cx="3935896" cy="10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665" t="27781" r="9179" b="7331"/>
          <a:stretch/>
        </p:blipFill>
        <p:spPr>
          <a:xfrm>
            <a:off x="4800600" y="71561"/>
            <a:ext cx="5565913" cy="4301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665" t="38936" r="17018" b="20765"/>
          <a:stretch/>
        </p:blipFill>
        <p:spPr>
          <a:xfrm>
            <a:off x="6050943" y="4094922"/>
            <a:ext cx="4977516" cy="2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863" t="19145" r="12464" b="2414"/>
          <a:stretch/>
        </p:blipFill>
        <p:spPr>
          <a:xfrm>
            <a:off x="4800600" y="280282"/>
            <a:ext cx="5454596" cy="52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241" t="23103" r="10027" b="4332"/>
          <a:stretch/>
        </p:blipFill>
        <p:spPr>
          <a:xfrm>
            <a:off x="4800600" y="333955"/>
            <a:ext cx="5534108" cy="4810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560" t="54767" r="42655" b="23883"/>
          <a:stretch/>
        </p:blipFill>
        <p:spPr>
          <a:xfrm>
            <a:off x="5128591" y="5144494"/>
            <a:ext cx="3061252" cy="14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1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441" t="21905" r="3988" b="8770"/>
          <a:stretch/>
        </p:blipFill>
        <p:spPr>
          <a:xfrm>
            <a:off x="4800600" y="0"/>
            <a:ext cx="6122505" cy="4595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076" t="45892" r="9603" b="29640"/>
          <a:stretch/>
        </p:blipFill>
        <p:spPr>
          <a:xfrm>
            <a:off x="4800600" y="4708979"/>
            <a:ext cx="5653377" cy="16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Zadaci za vežbu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652" t="20585" r="9708" b="4453"/>
          <a:stretch/>
        </p:blipFill>
        <p:spPr>
          <a:xfrm>
            <a:off x="4800600" y="143124"/>
            <a:ext cx="5677232" cy="49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Prava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46" t="26808" r="10451" b="8863"/>
          <a:stretch/>
        </p:blipFill>
        <p:spPr>
          <a:xfrm>
            <a:off x="1097280" y="1836751"/>
            <a:ext cx="5629525" cy="4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Zadaci za vežbu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136" t="37496" r="16489" b="42714"/>
          <a:stretch/>
        </p:blipFill>
        <p:spPr>
          <a:xfrm>
            <a:off x="4800600" y="214685"/>
            <a:ext cx="5057031" cy="1311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136" t="73838" r="16489" b="12084"/>
          <a:stretch/>
        </p:blipFill>
        <p:spPr>
          <a:xfrm>
            <a:off x="4800599" y="1746304"/>
            <a:ext cx="5057031" cy="933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076" t="34498" r="12675" b="45112"/>
          <a:stretch/>
        </p:blipFill>
        <p:spPr>
          <a:xfrm>
            <a:off x="4800599" y="2679589"/>
            <a:ext cx="5422790" cy="1351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6560" t="58126" r="20938" b="31919"/>
          <a:stretch/>
        </p:blipFill>
        <p:spPr>
          <a:xfrm>
            <a:off x="4800599" y="4199281"/>
            <a:ext cx="4691270" cy="659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6135" t="45412" r="9074" b="40075"/>
          <a:stretch/>
        </p:blipFill>
        <p:spPr>
          <a:xfrm>
            <a:off x="4800599" y="4859240"/>
            <a:ext cx="5613622" cy="962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7089" t="44213" r="9285" b="43673"/>
          <a:stretch/>
        </p:blipFill>
        <p:spPr>
          <a:xfrm>
            <a:off x="4800599" y="5901855"/>
            <a:ext cx="5526157" cy="8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Prava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76" t="53068" r="23798" b="33860"/>
          <a:stretch/>
        </p:blipFill>
        <p:spPr>
          <a:xfrm>
            <a:off x="1097280" y="1971923"/>
            <a:ext cx="4587903" cy="90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526" t="23736" r="26023" b="43034"/>
          <a:stretch/>
        </p:blipFill>
        <p:spPr>
          <a:xfrm>
            <a:off x="1097280" y="3112936"/>
            <a:ext cx="4312091" cy="23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Prava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66" t="29645" r="15005" b="5399"/>
          <a:stretch/>
        </p:blipFill>
        <p:spPr>
          <a:xfrm>
            <a:off x="1097280" y="1963972"/>
            <a:ext cx="5128591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7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Opšti</a:t>
            </a:r>
            <a:r>
              <a:rPr lang="en-US" b="1" dirty="0"/>
              <a:t> </a:t>
            </a:r>
            <a:r>
              <a:rPr lang="en-US" b="1" dirty="0" err="1"/>
              <a:t>oblik</a:t>
            </a:r>
            <a:r>
              <a:rPr lang="en-US" b="1" dirty="0"/>
              <a:t> </a:t>
            </a:r>
            <a:r>
              <a:rPr lang="en-US" b="1" dirty="0" err="1"/>
              <a:t>jednačina</a:t>
            </a:r>
            <a:r>
              <a:rPr lang="en-US" b="1" dirty="0"/>
              <a:t> </a:t>
            </a:r>
            <a:r>
              <a:rPr lang="en-US" b="1" dirty="0" err="1"/>
              <a:t>prave</a:t>
            </a:r>
            <a:r>
              <a:rPr lang="en-US" b="1" dirty="0"/>
              <a:t> (</a:t>
            </a:r>
            <a:r>
              <a:rPr lang="en-US" b="1" dirty="0" err="1"/>
              <a:t>prava</a:t>
            </a:r>
            <a:r>
              <a:rPr lang="en-US" b="1" dirty="0"/>
              <a:t>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presek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ravni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454" t="21413" r="18819" b="5398"/>
          <a:stretch/>
        </p:blipFill>
        <p:spPr>
          <a:xfrm>
            <a:off x="1097280" y="1777115"/>
            <a:ext cx="4858248" cy="45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Jednačine</a:t>
            </a:r>
            <a:r>
              <a:rPr lang="en-US" b="1" dirty="0"/>
              <a:t> </a:t>
            </a:r>
            <a:r>
              <a:rPr lang="en-US" b="1" dirty="0" err="1"/>
              <a:t>prave</a:t>
            </a:r>
            <a:r>
              <a:rPr lang="en-US" b="1" dirty="0"/>
              <a:t> </a:t>
            </a:r>
            <a:r>
              <a:rPr lang="en-US" b="1" dirty="0" err="1"/>
              <a:t>kroz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18" t="27973" r="14370" b="3341"/>
          <a:stretch/>
        </p:blipFill>
        <p:spPr>
          <a:xfrm>
            <a:off x="1097280" y="1948070"/>
            <a:ext cx="5239911" cy="424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9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Odstojanje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od </a:t>
            </a:r>
            <a:r>
              <a:rPr lang="en-US" b="1" dirty="0" err="1"/>
              <a:t>prave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652" t="30803" r="18395" b="13760"/>
          <a:stretch/>
        </p:blipFill>
        <p:spPr>
          <a:xfrm>
            <a:off x="1097280" y="1963972"/>
            <a:ext cx="5025225" cy="34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Odstojanje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od </a:t>
            </a:r>
            <a:r>
              <a:rPr lang="en-US" b="1" dirty="0" err="1"/>
              <a:t>prave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82" t="37362" r="11721" b="17875"/>
          <a:stretch/>
        </p:blipFill>
        <p:spPr>
          <a:xfrm>
            <a:off x="1097280" y="2234316"/>
            <a:ext cx="5486401" cy="27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7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Ugao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prave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23" t="34019" r="7591" b="15689"/>
          <a:stretch/>
        </p:blipFill>
        <p:spPr>
          <a:xfrm>
            <a:off x="1097280" y="1932167"/>
            <a:ext cx="574084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94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963</TotalTime>
  <Words>71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ELEMENTI ANALITIČKE GEOMETRIJE U PROSTORU </vt:lpstr>
      <vt:lpstr>Prava</vt:lpstr>
      <vt:lpstr>Prava</vt:lpstr>
      <vt:lpstr>Prava</vt:lpstr>
      <vt:lpstr>Opšti oblik jednačina prave (prava kao presek dve ravni)</vt:lpstr>
      <vt:lpstr>Jednačine prave kroz dve tačke</vt:lpstr>
      <vt:lpstr>Odstojanje tačke od prave</vt:lpstr>
      <vt:lpstr>Odstojanje tačke od prave</vt:lpstr>
      <vt:lpstr>Ugao između dve prave</vt:lpstr>
      <vt:lpstr>Uzajamni položaj dveju pravih - uslov normalnosti dveju pravih</vt:lpstr>
      <vt:lpstr>Uslov paralelnosti dveju pravih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Zadaci za vežbu</vt:lpstr>
      <vt:lpstr>Zadaci za vežbu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69</cp:revision>
  <dcterms:created xsi:type="dcterms:W3CDTF">2020-03-17T09:32:11Z</dcterms:created>
  <dcterms:modified xsi:type="dcterms:W3CDTF">2020-12-09T07:28:04Z</dcterms:modified>
</cp:coreProperties>
</file>