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25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82" t="19517" r="11509" b="3581"/>
          <a:stretch/>
        </p:blipFill>
        <p:spPr>
          <a:xfrm>
            <a:off x="4492487" y="485031"/>
            <a:ext cx="5502304" cy="60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41" t="19721" r="4306" b="1555"/>
          <a:stretch/>
        </p:blipFill>
        <p:spPr>
          <a:xfrm>
            <a:off x="4420925" y="278115"/>
            <a:ext cx="5963479" cy="6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9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864" t="21845" r="7589" b="27663"/>
          <a:stretch/>
        </p:blipFill>
        <p:spPr>
          <a:xfrm>
            <a:off x="4508389" y="111318"/>
            <a:ext cx="5820356" cy="396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042" t="38845" r="10238" b="15015"/>
          <a:stretch/>
        </p:blipFill>
        <p:spPr>
          <a:xfrm>
            <a:off x="6027088" y="4079018"/>
            <a:ext cx="3706740" cy="249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47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65" t="16014" r="9285" b="1376"/>
          <a:stretch/>
        </p:blipFill>
        <p:spPr>
          <a:xfrm>
            <a:off x="4476584" y="84042"/>
            <a:ext cx="4850296" cy="65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24" t="18707" r="4411" b="45331"/>
          <a:stretch/>
        </p:blipFill>
        <p:spPr>
          <a:xfrm>
            <a:off x="4826441" y="594359"/>
            <a:ext cx="611455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4" t="15319" r="6107" b="7284"/>
          <a:stretch/>
        </p:blipFill>
        <p:spPr>
          <a:xfrm>
            <a:off x="4468633" y="83727"/>
            <a:ext cx="5454594" cy="66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441" t="18012" r="9497" b="3722"/>
          <a:stretch/>
        </p:blipFill>
        <p:spPr>
          <a:xfrm>
            <a:off x="4436827" y="59045"/>
            <a:ext cx="5311472" cy="66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7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54" t="20096" r="6637" b="8326"/>
          <a:stretch/>
        </p:blipFill>
        <p:spPr>
          <a:xfrm>
            <a:off x="4381169" y="-143124"/>
            <a:ext cx="5772648" cy="655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96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Rešeni zadaci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89" t="18099" r="9920" b="10411"/>
          <a:stretch/>
        </p:blipFill>
        <p:spPr>
          <a:xfrm>
            <a:off x="4285752" y="95416"/>
            <a:ext cx="5613621" cy="65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49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/>
              <a:t>Zadaci za vežbu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24" t="37036" r="5789" b="60097"/>
          <a:stretch/>
        </p:blipFill>
        <p:spPr>
          <a:xfrm>
            <a:off x="4452730" y="286247"/>
            <a:ext cx="5876014" cy="262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5924" t="44810" r="50450" b="52323"/>
          <a:stretch/>
        </p:blipFill>
        <p:spPr>
          <a:xfrm>
            <a:off x="4687957" y="783866"/>
            <a:ext cx="2523877" cy="2623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1519" t="44839" r="9391" b="52381"/>
          <a:stretch/>
        </p:blipFill>
        <p:spPr>
          <a:xfrm>
            <a:off x="4786686" y="1386839"/>
            <a:ext cx="2934032" cy="2544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1077" t="47995" r="12163" b="49746"/>
          <a:stretch/>
        </p:blipFill>
        <p:spPr>
          <a:xfrm>
            <a:off x="4687957" y="1981861"/>
            <a:ext cx="2759103" cy="2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1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71" t="30652" r="7060" b="40905"/>
          <a:stretch/>
        </p:blipFill>
        <p:spPr>
          <a:xfrm>
            <a:off x="1097280" y="2297928"/>
            <a:ext cx="585216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4" t="23905" r="22210" b="25427"/>
          <a:stretch/>
        </p:blipFill>
        <p:spPr>
          <a:xfrm>
            <a:off x="1097280" y="2162755"/>
            <a:ext cx="4723076" cy="30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2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454" t="26021" r="4518" b="28866"/>
          <a:stretch/>
        </p:blipFill>
        <p:spPr>
          <a:xfrm>
            <a:off x="1097280" y="2115047"/>
            <a:ext cx="5931674" cy="27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4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665" t="22449" r="13629" b="9286"/>
          <a:stretch/>
        </p:blipFill>
        <p:spPr>
          <a:xfrm>
            <a:off x="1097280" y="1948070"/>
            <a:ext cx="5231958" cy="41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6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64" t="22714" r="6847" b="40640"/>
          <a:stretch/>
        </p:blipFill>
        <p:spPr>
          <a:xfrm>
            <a:off x="1097280" y="2083241"/>
            <a:ext cx="5876015" cy="220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9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82" t="28667" r="5894" b="25162"/>
          <a:stretch/>
        </p:blipFill>
        <p:spPr>
          <a:xfrm>
            <a:off x="1097280" y="2274073"/>
            <a:ext cx="5923723" cy="27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76" t="32504" r="6636" b="26088"/>
          <a:stretch/>
        </p:blipFill>
        <p:spPr>
          <a:xfrm>
            <a:off x="1097280" y="1948071"/>
            <a:ext cx="5876014" cy="2488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30" t="26419" r="4094" b="46593"/>
          <a:stretch/>
        </p:blipFill>
        <p:spPr>
          <a:xfrm>
            <a:off x="1037645" y="4516342"/>
            <a:ext cx="5995283" cy="16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0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07040" cy="1450757"/>
          </a:xfrm>
        </p:spPr>
        <p:txBody>
          <a:bodyPr>
            <a:normAutofit/>
          </a:bodyPr>
          <a:lstStyle/>
          <a:p>
            <a:r>
              <a:rPr lang="en-US" b="1" dirty="0" err="1"/>
              <a:t>KRIVE</a:t>
            </a:r>
            <a:r>
              <a:rPr lang="en-US" b="1" dirty="0"/>
              <a:t> </a:t>
            </a:r>
            <a:r>
              <a:rPr lang="en-US" b="1" dirty="0" err="1"/>
              <a:t>DRUGOG</a:t>
            </a:r>
            <a:r>
              <a:rPr lang="en-US" b="1" dirty="0"/>
              <a:t> </a:t>
            </a:r>
            <a:r>
              <a:rPr lang="en-US" b="1" dirty="0" err="1"/>
              <a:t>REDA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347" t="32372" r="3564" b="14710"/>
          <a:stretch/>
        </p:blipFill>
        <p:spPr>
          <a:xfrm>
            <a:off x="1097280" y="1924216"/>
            <a:ext cx="6011186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487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1003</TotalTime>
  <Words>50</Words>
  <Application>Microsoft Office PowerPoint</Application>
  <PresentationFormat>Widescreen</PresentationFormat>
  <Paragraphs>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KRIVE DRUGOG REDA</vt:lpstr>
      <vt:lpstr>KRIVE DRUGOG REDA</vt:lpstr>
      <vt:lpstr>KRIVE DRUGOG REDA</vt:lpstr>
      <vt:lpstr>KRIVE DRUGOG REDA</vt:lpstr>
      <vt:lpstr>KRIVE DRUGOG REDA</vt:lpstr>
      <vt:lpstr>KRIVE DRUGOG REDA</vt:lpstr>
      <vt:lpstr>KRIVE DRUGOG REDA</vt:lpstr>
      <vt:lpstr>KRIVE DRUGOG REDA</vt:lpstr>
      <vt:lpstr>KRIVE DRUGOG REDA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Rešeni zadaci</vt:lpstr>
      <vt:lpstr>Zadaci za vežbu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74</cp:revision>
  <dcterms:created xsi:type="dcterms:W3CDTF">2020-03-17T09:32:11Z</dcterms:created>
  <dcterms:modified xsi:type="dcterms:W3CDTF">2020-12-22T22:51:10Z</dcterms:modified>
</cp:coreProperties>
</file>